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05901-2A76-444F-1070-E8939FFA9DA3}" v="253" dt="2019-04-30T12:19:30.724"/>
    <p1510:client id="{08199BEC-4D4C-2638-E79A-A1B279885A55}" v="11" dt="2019-04-30T12:58:34.725"/>
    <p1510:client id="{54C90182-1342-90FA-4E1E-8856286261F4}" v="67" dt="2019-04-30T10:09:14.709"/>
    <p1510:client id="{A5353021-3F36-942C-DDF5-E0E75E4AE386}" v="76" dt="2019-04-30T12:41:04.204"/>
    <p1510:client id="{9B09F082-416F-4519-B34C-981CF3C34790}" v="421" dt="2019-04-30T14:30:15.929"/>
    <p1510:client id="{9831D166-FFC4-A68C-3FE4-920018A61CCE}" v="104" dt="2019-04-30T12:40:31.204"/>
    <p1510:client id="{954EF382-1C2A-92EE-3A6C-CCC24E660205}" v="146" dt="2019-04-30T12:52:13.947"/>
    <p1510:client id="{25A40538-EB62-7FE2-D13A-34307E52624D}" v="87" dt="2019-04-30T12:45:04.254"/>
    <p1510:client id="{006E887D-0D2F-7510-1C8F-AACFF3DF2AD8}" v="3" dt="2019-04-30T12:55:13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78" autoAdjust="0"/>
  </p:normalViewPr>
  <p:slideViewPr>
    <p:cSldViewPr snapToGrid="0">
      <p:cViewPr varScale="1">
        <p:scale>
          <a:sx n="94" d="100"/>
          <a:sy n="94" d="100"/>
        </p:scale>
        <p:origin x="-11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813bb2ab43c66a5b1db1c925b480d74811ed7c26ce6d912b348ef926e7bbb42c::" providerId="AD" clId="Web-{19605901-2A76-444F-1070-E8939FFA9DA3}"/>
    <pc:docChg chg="modSld">
      <pc:chgData name="Guest User" userId="S::urn:spo:anon#813bb2ab43c66a5b1db1c925b480d74811ed7c26ce6d912b348ef926e7bbb42c::" providerId="AD" clId="Web-{19605901-2A76-444F-1070-E8939FFA9DA3}" dt="2019-04-30T12:19:30.724" v="647" actId="1076"/>
      <pc:docMkLst>
        <pc:docMk/>
      </pc:docMkLst>
      <pc:sldChg chg="addSp delSp modSp delDesignElem modNotes">
        <pc:chgData name="Guest User" userId="S::urn:spo:anon#813bb2ab43c66a5b1db1c925b480d74811ed7c26ce6d912b348ef926e7bbb42c::" providerId="AD" clId="Web-{19605901-2A76-444F-1070-E8939FFA9DA3}" dt="2019-04-30T10:10:05.013" v="637"/>
        <pc:sldMkLst>
          <pc:docMk/>
          <pc:sldMk cId="1634385629" sldId="256"/>
        </pc:sldMkLst>
        <pc:spChg chg="mod">
          <ac:chgData name="Guest User" userId="S::urn:spo:anon#813bb2ab43c66a5b1db1c925b480d74811ed7c26ce6d912b348ef926e7bbb42c::" providerId="AD" clId="Web-{19605901-2A76-444F-1070-E8939FFA9DA3}" dt="2019-04-30T10:10:04.982" v="636"/>
          <ac:spMkLst>
            <pc:docMk/>
            <pc:sldMk cId="1634385629" sldId="256"/>
            <ac:spMk id="2" creationId="{A46E888E-AB82-4E16-AEA4-5D474E7D0DE2}"/>
          </ac:spMkLst>
        </pc:spChg>
        <pc:spChg chg="mod">
          <ac:chgData name="Guest User" userId="S::urn:spo:anon#813bb2ab43c66a5b1db1c925b480d74811ed7c26ce6d912b348ef926e7bbb42c::" providerId="AD" clId="Web-{19605901-2A76-444F-1070-E8939FFA9DA3}" dt="2019-04-30T10:10:04.982" v="636"/>
          <ac:spMkLst>
            <pc:docMk/>
            <pc:sldMk cId="1634385629" sldId="256"/>
            <ac:spMk id="3" creationId="{200C838E-5D5B-471A-AD1D-A4B04ACE232F}"/>
          </ac:spMkLst>
        </pc:spChg>
        <pc:spChg chg="add del">
          <ac:chgData name="Guest User" userId="S::urn:spo:anon#813bb2ab43c66a5b1db1c925b480d74811ed7c26ce6d912b348ef926e7bbb42c::" providerId="AD" clId="Web-{19605901-2A76-444F-1070-E8939FFA9DA3}" dt="2019-04-30T10:10:04.982" v="636"/>
          <ac:spMkLst>
            <pc:docMk/>
            <pc:sldMk cId="1634385629" sldId="256"/>
            <ac:spMk id="16" creationId="{B95EB505-AE12-4878-88D1-3A93384E044A}"/>
          </ac:spMkLst>
        </pc:spChg>
        <pc:spChg chg="add">
          <ac:chgData name="Guest User" userId="S::urn:spo:anon#813bb2ab43c66a5b1db1c925b480d74811ed7c26ce6d912b348ef926e7bbb42c::" providerId="AD" clId="Web-{19605901-2A76-444F-1070-E8939FFA9DA3}" dt="2019-04-30T10:10:05.013" v="637"/>
          <ac:spMkLst>
            <pc:docMk/>
            <pc:sldMk cId="1634385629" sldId="256"/>
            <ac:spMk id="18" creationId="{9610F818-219E-491F-887F-B078103BA2B4}"/>
          </ac:spMkLst>
        </pc:spChg>
        <pc:spChg chg="add">
          <ac:chgData name="Guest User" userId="S::urn:spo:anon#813bb2ab43c66a5b1db1c925b480d74811ed7c26ce6d912b348ef926e7bbb42c::" providerId="AD" clId="Web-{19605901-2A76-444F-1070-E8939FFA9DA3}" dt="2019-04-30T10:10:05.013" v="637"/>
          <ac:spMkLst>
            <pc:docMk/>
            <pc:sldMk cId="1634385629" sldId="256"/>
            <ac:spMk id="20" creationId="{5A086AAD-1108-41EB-A7C9-5E22CA942EB2}"/>
          </ac:spMkLst>
        </pc:spChg>
        <pc:spChg chg="add del">
          <ac:chgData name="Guest User" userId="S::urn:spo:anon#813bb2ab43c66a5b1db1c925b480d74811ed7c26ce6d912b348ef926e7bbb42c::" providerId="AD" clId="Web-{19605901-2A76-444F-1070-E8939FFA9DA3}" dt="2019-04-30T10:10:04.982" v="636"/>
          <ac:spMkLst>
            <pc:docMk/>
            <pc:sldMk cId="1634385629" sldId="256"/>
            <ac:spMk id="21" creationId="{A12BC7B8-5515-40FA-A38E-1054E2061B47}"/>
          </ac:spMkLst>
        </pc:spChg>
        <pc:spChg chg="add del">
          <ac:chgData name="Guest User" userId="S::urn:spo:anon#813bb2ab43c66a5b1db1c925b480d74811ed7c26ce6d912b348ef926e7bbb42c::" providerId="AD" clId="Web-{19605901-2A76-444F-1070-E8939FFA9DA3}" dt="2019-04-30T10:10:04.982" v="636"/>
          <ac:spMkLst>
            <pc:docMk/>
            <pc:sldMk cId="1634385629" sldId="256"/>
            <ac:spMk id="23" creationId="{DD55F7DD-ACF1-44A0-B9B5-FC5A875443DA}"/>
          </ac:spMkLst>
        </pc:spChg>
        <pc:picChg chg="mod">
          <ac:chgData name="Guest User" userId="S::urn:spo:anon#813bb2ab43c66a5b1db1c925b480d74811ed7c26ce6d912b348ef926e7bbb42c::" providerId="AD" clId="Web-{19605901-2A76-444F-1070-E8939FFA9DA3}" dt="2019-04-30T10:10:04.982" v="636"/>
          <ac:picMkLst>
            <pc:docMk/>
            <pc:sldMk cId="1634385629" sldId="256"/>
            <ac:picMk id="14" creationId="{F950C72B-BD61-44AB-9F95-08CF36B6D1AC}"/>
          </ac:picMkLst>
        </pc:picChg>
      </pc:sldChg>
      <pc:sldChg chg="delDesignElem">
        <pc:chgData name="Guest User" userId="S::urn:spo:anon#813bb2ab43c66a5b1db1c925b480d74811ed7c26ce6d912b348ef926e7bbb42c::" providerId="AD" clId="Web-{19605901-2A76-444F-1070-E8939FFA9DA3}" dt="2019-04-30T10:09:19.731" v="629"/>
        <pc:sldMkLst>
          <pc:docMk/>
          <pc:sldMk cId="2635188284" sldId="257"/>
        </pc:sldMkLst>
      </pc:sldChg>
      <pc:sldChg chg="delDesignElem modNotes">
        <pc:chgData name="Guest User" userId="S::urn:spo:anon#813bb2ab43c66a5b1db1c925b480d74811ed7c26ce6d912b348ef926e7bbb42c::" providerId="AD" clId="Web-{19605901-2A76-444F-1070-E8939FFA9DA3}" dt="2019-04-30T10:09:19.731" v="630"/>
        <pc:sldMkLst>
          <pc:docMk/>
          <pc:sldMk cId="699691170" sldId="258"/>
        </pc:sldMkLst>
      </pc:sldChg>
      <pc:sldChg chg="delDesignElem">
        <pc:chgData name="Guest User" userId="S::urn:spo:anon#813bb2ab43c66a5b1db1c925b480d74811ed7c26ce6d912b348ef926e7bbb42c::" providerId="AD" clId="Web-{19605901-2A76-444F-1070-E8939FFA9DA3}" dt="2019-04-30T10:09:19.731" v="631"/>
        <pc:sldMkLst>
          <pc:docMk/>
          <pc:sldMk cId="4049552250" sldId="259"/>
        </pc:sldMkLst>
      </pc:sldChg>
      <pc:sldChg chg="delDesignElem">
        <pc:chgData name="Guest User" userId="S::urn:spo:anon#813bb2ab43c66a5b1db1c925b480d74811ed7c26ce6d912b348ef926e7bbb42c::" providerId="AD" clId="Web-{19605901-2A76-444F-1070-E8939FFA9DA3}" dt="2019-04-30T10:09:19.731" v="632"/>
        <pc:sldMkLst>
          <pc:docMk/>
          <pc:sldMk cId="2761331660" sldId="260"/>
        </pc:sldMkLst>
      </pc:sldChg>
      <pc:sldChg chg="modSp">
        <pc:chgData name="Guest User" userId="S::urn:spo:anon#813bb2ab43c66a5b1db1c925b480d74811ed7c26ce6d912b348ef926e7bbb42c::" providerId="AD" clId="Web-{19605901-2A76-444F-1070-E8939FFA9DA3}" dt="2019-04-30T10:05:23.418" v="556" actId="20577"/>
        <pc:sldMkLst>
          <pc:docMk/>
          <pc:sldMk cId="1424496770" sldId="264"/>
        </pc:sldMkLst>
        <pc:spChg chg="mod">
          <ac:chgData name="Guest User" userId="S::urn:spo:anon#813bb2ab43c66a5b1db1c925b480d74811ed7c26ce6d912b348ef926e7bbb42c::" providerId="AD" clId="Web-{19605901-2A76-444F-1070-E8939FFA9DA3}" dt="2019-04-30T10:05:23.418" v="556" actId="20577"/>
          <ac:spMkLst>
            <pc:docMk/>
            <pc:sldMk cId="1424496770" sldId="264"/>
            <ac:spMk id="3" creationId="{F50322B6-A604-4F90-9CAB-54FF8DC0C905}"/>
          </ac:spMkLst>
        </pc:spChg>
      </pc:sldChg>
      <pc:sldChg chg="modNotes">
        <pc:chgData name="Guest User" userId="S::urn:spo:anon#813bb2ab43c66a5b1db1c925b480d74811ed7c26ce6d912b348ef926e7bbb42c::" providerId="AD" clId="Web-{19605901-2A76-444F-1070-E8939FFA9DA3}" dt="2019-04-30T10:05:47.559" v="560"/>
        <pc:sldMkLst>
          <pc:docMk/>
          <pc:sldMk cId="2247776704" sldId="265"/>
        </pc:sldMkLst>
      </pc:sldChg>
      <pc:sldChg chg="delDesignElem">
        <pc:chgData name="Guest User" userId="S::urn:spo:anon#813bb2ab43c66a5b1db1c925b480d74811ed7c26ce6d912b348ef926e7bbb42c::" providerId="AD" clId="Web-{19605901-2A76-444F-1070-E8939FFA9DA3}" dt="2019-04-30T10:09:19.747" v="633"/>
        <pc:sldMkLst>
          <pc:docMk/>
          <pc:sldMk cId="3462193613" sldId="266"/>
        </pc:sldMkLst>
      </pc:sldChg>
      <pc:sldChg chg="modSp">
        <pc:chgData name="Guest User" userId="S::urn:spo:anon#813bb2ab43c66a5b1db1c925b480d74811ed7c26ce6d912b348ef926e7bbb42c::" providerId="AD" clId="Web-{19605901-2A76-444F-1070-E8939FFA9DA3}" dt="2019-04-30T12:18:56.021" v="639" actId="1076"/>
        <pc:sldMkLst>
          <pc:docMk/>
          <pc:sldMk cId="1124553191" sldId="267"/>
        </pc:sldMkLst>
        <pc:graphicFrameChg chg="mod">
          <ac:chgData name="Guest User" userId="S::urn:spo:anon#813bb2ab43c66a5b1db1c925b480d74811ed7c26ce6d912b348ef926e7bbb42c::" providerId="AD" clId="Web-{19605901-2A76-444F-1070-E8939FFA9DA3}" dt="2019-04-30T12:18:56.021" v="639" actId="1076"/>
          <ac:graphicFrameMkLst>
            <pc:docMk/>
            <pc:sldMk cId="1124553191" sldId="267"/>
            <ac:graphicFrameMk id="21" creationId="{AAC1A494-33D5-442C-8E6E-903056568A88}"/>
          </ac:graphicFrameMkLst>
        </pc:graphicFrameChg>
      </pc:sldChg>
      <pc:sldChg chg="modSp">
        <pc:chgData name="Guest User" userId="S::urn:spo:anon#813bb2ab43c66a5b1db1c925b480d74811ed7c26ce6d912b348ef926e7bbb42c::" providerId="AD" clId="Web-{19605901-2A76-444F-1070-E8939FFA9DA3}" dt="2019-04-30T10:06:23.293" v="600" actId="20577"/>
        <pc:sldMkLst>
          <pc:docMk/>
          <pc:sldMk cId="3221064847" sldId="268"/>
        </pc:sldMkLst>
        <pc:spChg chg="mod">
          <ac:chgData name="Guest User" userId="S::urn:spo:anon#813bb2ab43c66a5b1db1c925b480d74811ed7c26ce6d912b348ef926e7bbb42c::" providerId="AD" clId="Web-{19605901-2A76-444F-1070-E8939FFA9DA3}" dt="2019-04-30T10:06:23.293" v="600" actId="20577"/>
          <ac:spMkLst>
            <pc:docMk/>
            <pc:sldMk cId="3221064847" sldId="268"/>
            <ac:spMk id="2" creationId="{F923AE8A-B00A-4813-9C65-172E570E902D}"/>
          </ac:spMkLst>
        </pc:spChg>
      </pc:sldChg>
      <pc:sldChg chg="modSp delDesignElem">
        <pc:chgData name="Guest User" userId="S::urn:spo:anon#813bb2ab43c66a5b1db1c925b480d74811ed7c26ce6d912b348ef926e7bbb42c::" providerId="AD" clId="Web-{19605901-2A76-444F-1070-E8939FFA9DA3}" dt="2019-04-30T12:19:30.724" v="647" actId="1076"/>
        <pc:sldMkLst>
          <pc:docMk/>
          <pc:sldMk cId="3884547616" sldId="269"/>
        </pc:sldMkLst>
        <pc:spChg chg="mod">
          <ac:chgData name="Guest User" userId="S::urn:spo:anon#813bb2ab43c66a5b1db1c925b480d74811ed7c26ce6d912b348ef926e7bbb42c::" providerId="AD" clId="Web-{19605901-2A76-444F-1070-E8939FFA9DA3}" dt="2019-04-30T10:02:14.542" v="533" actId="20577"/>
          <ac:spMkLst>
            <pc:docMk/>
            <pc:sldMk cId="3884547616" sldId="269"/>
            <ac:spMk id="19" creationId="{98B36DFB-9E59-4FAA-BA0A-907ADE11F581}"/>
          </ac:spMkLst>
        </pc:spChg>
        <pc:picChg chg="mod">
          <ac:chgData name="Guest User" userId="S::urn:spo:anon#813bb2ab43c66a5b1db1c925b480d74811ed7c26ce6d912b348ef926e7bbb42c::" providerId="AD" clId="Web-{19605901-2A76-444F-1070-E8939FFA9DA3}" dt="2019-04-30T12:19:30.724" v="647" actId="1076"/>
          <ac:picMkLst>
            <pc:docMk/>
            <pc:sldMk cId="3884547616" sldId="269"/>
            <ac:picMk id="10" creationId="{5BCEB307-03A4-4B50-A610-221B4F4AECEF}"/>
          </ac:picMkLst>
        </pc:picChg>
        <pc:picChg chg="mod">
          <ac:chgData name="Guest User" userId="S::urn:spo:anon#813bb2ab43c66a5b1db1c925b480d74811ed7c26ce6d912b348ef926e7bbb42c::" providerId="AD" clId="Web-{19605901-2A76-444F-1070-E8939FFA9DA3}" dt="2019-04-30T12:19:09.240" v="640" actId="14100"/>
          <ac:picMkLst>
            <pc:docMk/>
            <pc:sldMk cId="3884547616" sldId="269"/>
            <ac:picMk id="12" creationId="{76C910B8-F13B-4811-86FB-01AA4F7555C9}"/>
          </ac:picMkLst>
        </pc:picChg>
        <pc:picChg chg="mod">
          <ac:chgData name="Guest User" userId="S::urn:spo:anon#813bb2ab43c66a5b1db1c925b480d74811ed7c26ce6d912b348ef926e7bbb42c::" providerId="AD" clId="Web-{19605901-2A76-444F-1070-E8939FFA9DA3}" dt="2019-04-30T12:19:16.521" v="642" actId="1076"/>
          <ac:picMkLst>
            <pc:docMk/>
            <pc:sldMk cId="3884547616" sldId="269"/>
            <ac:picMk id="14" creationId="{9CFC3E64-383B-47F4-8259-6FB77CA392D3}"/>
          </ac:picMkLst>
        </pc:picChg>
        <pc:picChg chg="mod">
          <ac:chgData name="Guest User" userId="S::urn:spo:anon#813bb2ab43c66a5b1db1c925b480d74811ed7c26ce6d912b348ef926e7bbb42c::" providerId="AD" clId="Web-{19605901-2A76-444F-1070-E8939FFA9DA3}" dt="2019-04-30T12:19:24.912" v="644" actId="1076"/>
          <ac:picMkLst>
            <pc:docMk/>
            <pc:sldMk cId="3884547616" sldId="269"/>
            <ac:picMk id="17" creationId="{256D9669-7409-451B-B6A5-C622B29236AF}"/>
          </ac:picMkLst>
        </pc:picChg>
      </pc:sldChg>
    </pc:docChg>
  </pc:docChgLst>
  <pc:docChgLst>
    <pc:chgData name="Millie Andrews" userId="S::23andrem@bscmail.org::37a21778-01c3-4f82-9eea-b8f1294aeb00" providerId="AD" clId="Web-{54C90182-1342-90FA-4E1E-8856286261F4}"/>
    <pc:docChg chg="modSld sldOrd">
      <pc:chgData name="Millie Andrews" userId="S::23andrem@bscmail.org::37a21778-01c3-4f82-9eea-b8f1294aeb00" providerId="AD" clId="Web-{54C90182-1342-90FA-4E1E-8856286261F4}" dt="2019-04-30T10:09:14.709" v="199" actId="20577"/>
      <pc:docMkLst>
        <pc:docMk/>
      </pc:docMkLst>
      <pc:sldChg chg="modSp">
        <pc:chgData name="Millie Andrews" userId="S::23andrem@bscmail.org::37a21778-01c3-4f82-9eea-b8f1294aeb00" providerId="AD" clId="Web-{54C90182-1342-90FA-4E1E-8856286261F4}" dt="2019-04-30T10:09:03.803" v="195" actId="20577"/>
        <pc:sldMkLst>
          <pc:docMk/>
          <pc:sldMk cId="699691170" sldId="258"/>
        </pc:sldMkLst>
        <pc:spChg chg="mod">
          <ac:chgData name="Millie Andrews" userId="S::23andrem@bscmail.org::37a21778-01c3-4f82-9eea-b8f1294aeb00" providerId="AD" clId="Web-{54C90182-1342-90FA-4E1E-8856286261F4}" dt="2019-04-30T10:08:50.975" v="130" actId="20577"/>
          <ac:spMkLst>
            <pc:docMk/>
            <pc:sldMk cId="699691170" sldId="258"/>
            <ac:spMk id="2" creationId="{C4116270-24E5-4BA5-8EE2-7A62FA957FCF}"/>
          </ac:spMkLst>
        </pc:spChg>
        <pc:spChg chg="mod">
          <ac:chgData name="Millie Andrews" userId="S::23andrem@bscmail.org::37a21778-01c3-4f82-9eea-b8f1294aeb00" providerId="AD" clId="Web-{54C90182-1342-90FA-4E1E-8856286261F4}" dt="2019-04-30T10:09:03.803" v="195" actId="20577"/>
          <ac:spMkLst>
            <pc:docMk/>
            <pc:sldMk cId="699691170" sldId="258"/>
            <ac:spMk id="3" creationId="{715DAB7B-F918-4DAD-9AF2-41561B88EA8F}"/>
          </ac:spMkLst>
        </pc:spChg>
      </pc:sldChg>
      <pc:sldChg chg="modSp">
        <pc:chgData name="Millie Andrews" userId="S::23andrem@bscmail.org::37a21778-01c3-4f82-9eea-b8f1294aeb00" providerId="AD" clId="Web-{54C90182-1342-90FA-4E1E-8856286261F4}" dt="2019-04-30T10:09:14.709" v="199" actId="20577"/>
        <pc:sldMkLst>
          <pc:docMk/>
          <pc:sldMk cId="278375487" sldId="263"/>
        </pc:sldMkLst>
        <pc:spChg chg="mod">
          <ac:chgData name="Millie Andrews" userId="S::23andrem@bscmail.org::37a21778-01c3-4f82-9eea-b8f1294aeb00" providerId="AD" clId="Web-{54C90182-1342-90FA-4E1E-8856286261F4}" dt="2019-04-30T10:09:14.709" v="199" actId="20577"/>
          <ac:spMkLst>
            <pc:docMk/>
            <pc:sldMk cId="278375487" sldId="263"/>
            <ac:spMk id="3" creationId="{6CAD76ED-80A4-4778-B87A-6B1339261BB1}"/>
          </ac:spMkLst>
        </pc:spChg>
      </pc:sldChg>
      <pc:sldChg chg="modSp">
        <pc:chgData name="Millie Andrews" userId="S::23andrem@bscmail.org::37a21778-01c3-4f82-9eea-b8f1294aeb00" providerId="AD" clId="Web-{54C90182-1342-90FA-4E1E-8856286261F4}" dt="2019-04-30T10:02:17.788" v="13"/>
        <pc:sldMkLst>
          <pc:docMk/>
          <pc:sldMk cId="1124553191" sldId="267"/>
        </pc:sldMkLst>
        <pc:graphicFrameChg chg="mod modGraphic">
          <ac:chgData name="Millie Andrews" userId="S::23andrem@bscmail.org::37a21778-01c3-4f82-9eea-b8f1294aeb00" providerId="AD" clId="Web-{54C90182-1342-90FA-4E1E-8856286261F4}" dt="2019-04-30T10:02:17.788" v="13"/>
          <ac:graphicFrameMkLst>
            <pc:docMk/>
            <pc:sldMk cId="1124553191" sldId="267"/>
            <ac:graphicFrameMk id="21" creationId="{AAC1A494-33D5-442C-8E6E-903056568A88}"/>
          </ac:graphicFrameMkLst>
        </pc:graphicFrameChg>
      </pc:sldChg>
      <pc:sldChg chg="modSp modNotes">
        <pc:chgData name="Millie Andrews" userId="S::23andrem@bscmail.org::37a21778-01c3-4f82-9eea-b8f1294aeb00" providerId="AD" clId="Web-{54C90182-1342-90FA-4E1E-8856286261F4}" dt="2019-04-30T10:07:19.631" v="122" actId="20577"/>
        <pc:sldMkLst>
          <pc:docMk/>
          <pc:sldMk cId="3221064847" sldId="268"/>
        </pc:sldMkLst>
        <pc:spChg chg="mod">
          <ac:chgData name="Millie Andrews" userId="S::23andrem@bscmail.org::37a21778-01c3-4f82-9eea-b8f1294aeb00" providerId="AD" clId="Web-{54C90182-1342-90FA-4E1E-8856286261F4}" dt="2019-04-30T10:07:19.631" v="122" actId="20577"/>
          <ac:spMkLst>
            <pc:docMk/>
            <pc:sldMk cId="3221064847" sldId="268"/>
            <ac:spMk id="3" creationId="{FCA7FE9F-3992-49CC-B6A8-C6E30C9550A9}"/>
          </ac:spMkLst>
        </pc:spChg>
      </pc:sldChg>
      <pc:sldChg chg="modSp ord">
        <pc:chgData name="Millie Andrews" userId="S::23andrem@bscmail.org::37a21778-01c3-4f82-9eea-b8f1294aeb00" providerId="AD" clId="Web-{54C90182-1342-90FA-4E1E-8856286261F4}" dt="2019-04-30T10:07:26.881" v="127" actId="20577"/>
        <pc:sldMkLst>
          <pc:docMk/>
          <pc:sldMk cId="3884547616" sldId="269"/>
        </pc:sldMkLst>
        <pc:spChg chg="mod">
          <ac:chgData name="Millie Andrews" userId="S::23andrem@bscmail.org::37a21778-01c3-4f82-9eea-b8f1294aeb00" providerId="AD" clId="Web-{54C90182-1342-90FA-4E1E-8856286261F4}" dt="2019-04-30T10:07:26.881" v="127" actId="20577"/>
          <ac:spMkLst>
            <pc:docMk/>
            <pc:sldMk cId="3884547616" sldId="269"/>
            <ac:spMk id="2" creationId="{F22DCFCD-A285-4EC8-9416-5E4DCC02DAAF}"/>
          </ac:spMkLst>
        </pc:spChg>
        <pc:spChg chg="mod">
          <ac:chgData name="Millie Andrews" userId="S::23andrem@bscmail.org::37a21778-01c3-4f82-9eea-b8f1294aeb00" providerId="AD" clId="Web-{54C90182-1342-90FA-4E1E-8856286261F4}" dt="2019-04-30T10:03:50.272" v="58" actId="20577"/>
          <ac:spMkLst>
            <pc:docMk/>
            <pc:sldMk cId="3884547616" sldId="269"/>
            <ac:spMk id="19" creationId="{98B36DFB-9E59-4FAA-BA0A-907ADE11F581}"/>
          </ac:spMkLst>
        </pc:spChg>
        <pc:picChg chg="mod modCrop">
          <ac:chgData name="Millie Andrews" userId="S::23andrem@bscmail.org::37a21778-01c3-4f82-9eea-b8f1294aeb00" providerId="AD" clId="Web-{54C90182-1342-90FA-4E1E-8856286261F4}" dt="2019-04-30T10:00:31.695" v="6" actId="14100"/>
          <ac:picMkLst>
            <pc:docMk/>
            <pc:sldMk cId="3884547616" sldId="269"/>
            <ac:picMk id="10" creationId="{5BCEB307-03A4-4B50-A610-221B4F4AECEF}"/>
          </ac:picMkLst>
        </pc:picChg>
        <pc:picChg chg="mod modCrop">
          <ac:chgData name="Millie Andrews" userId="S::23andrem@bscmail.org::37a21778-01c3-4f82-9eea-b8f1294aeb00" providerId="AD" clId="Web-{54C90182-1342-90FA-4E1E-8856286261F4}" dt="2019-04-30T10:01:21.773" v="12" actId="14100"/>
          <ac:picMkLst>
            <pc:docMk/>
            <pc:sldMk cId="3884547616" sldId="269"/>
            <ac:picMk id="12" creationId="{76C910B8-F13B-4811-86FB-01AA4F7555C9}"/>
          </ac:picMkLst>
        </pc:picChg>
        <pc:picChg chg="mod modCrop">
          <ac:chgData name="Millie Andrews" userId="S::23andrem@bscmail.org::37a21778-01c3-4f82-9eea-b8f1294aeb00" providerId="AD" clId="Web-{54C90182-1342-90FA-4E1E-8856286261F4}" dt="2019-04-30T10:00:10.179" v="3" actId="14100"/>
          <ac:picMkLst>
            <pc:docMk/>
            <pc:sldMk cId="3884547616" sldId="269"/>
            <ac:picMk id="14" creationId="{9CFC3E64-383B-47F4-8259-6FB77CA392D3}"/>
          </ac:picMkLst>
        </pc:picChg>
        <pc:picChg chg="mod modCrop">
          <ac:chgData name="Millie Andrews" userId="S::23andrem@bscmail.org::37a21778-01c3-4f82-9eea-b8f1294aeb00" providerId="AD" clId="Web-{54C90182-1342-90FA-4E1E-8856286261F4}" dt="2019-04-30T10:01:09.804" v="9" actId="14100"/>
          <ac:picMkLst>
            <pc:docMk/>
            <pc:sldMk cId="3884547616" sldId="269"/>
            <ac:picMk id="17" creationId="{256D9669-7409-451B-B6A5-C622B29236AF}"/>
          </ac:picMkLst>
        </pc:picChg>
      </pc:sldChg>
    </pc:docChg>
  </pc:docChgLst>
  <pc:docChgLst>
    <pc:chgData name="Guest User" userId="S::urn:spo:anon#813bb2ab43c66a5b1db1c925b480d74811ed7c26ce6d912b348ef926e7bbb42c::" providerId="AD" clId="Web-{12D8587B-13DD-44F8-AB5B-3F3685AC74D7}"/>
    <pc:docChg chg="addSld modSld">
      <pc:chgData name="Guest User" userId="S::urn:spo:anon#813bb2ab43c66a5b1db1c925b480d74811ed7c26ce6d912b348ef926e7bbb42c::" providerId="AD" clId="Web-{12D8587B-13DD-44F8-AB5B-3F3685AC74D7}" dt="2019-04-27T10:08:47.894" v="7" actId="20577"/>
      <pc:docMkLst>
        <pc:docMk/>
      </pc:docMkLst>
      <pc:sldChg chg="modSp new">
        <pc:chgData name="Guest User" userId="S::urn:spo:anon#813bb2ab43c66a5b1db1c925b480d74811ed7c26ce6d912b348ef926e7bbb42c::" providerId="AD" clId="Web-{12D8587B-13DD-44F8-AB5B-3F3685AC74D7}" dt="2019-04-27T10:08:47.894" v="7" actId="20577"/>
        <pc:sldMkLst>
          <pc:docMk/>
          <pc:sldMk cId="3884547616" sldId="269"/>
        </pc:sldMkLst>
        <pc:spChg chg="mod">
          <ac:chgData name="Guest User" userId="S::urn:spo:anon#813bb2ab43c66a5b1db1c925b480d74811ed7c26ce6d912b348ef926e7bbb42c::" providerId="AD" clId="Web-{12D8587B-13DD-44F8-AB5B-3F3685AC74D7}" dt="2019-04-27T10:08:47.894" v="7" actId="20577"/>
          <ac:spMkLst>
            <pc:docMk/>
            <pc:sldMk cId="3884547616" sldId="269"/>
            <ac:spMk id="2" creationId="{F22DCFCD-A285-4EC8-9416-5E4DCC02DAAF}"/>
          </ac:spMkLst>
        </pc:spChg>
      </pc:sldChg>
    </pc:docChg>
  </pc:docChgLst>
  <pc:docChgLst>
    <pc:chgData name="Guest User" userId="S::urn:spo:anon#813bb2ab43c66a5b1db1c925b480d74811ed7c26ce6d912b348ef926e7bbb42c::" providerId="AD" clId="Web-{7F6B1FAD-C366-42AA-BE25-DB7B2C6B3E7D}"/>
    <pc:docChg chg="modSld">
      <pc:chgData name="Guest User" userId="S::urn:spo:anon#813bb2ab43c66a5b1db1c925b480d74811ed7c26ce6d912b348ef926e7bbb42c::" providerId="AD" clId="Web-{7F6B1FAD-C366-42AA-BE25-DB7B2C6B3E7D}" dt="2019-04-25T15:36:16.382" v="79" actId="1076"/>
      <pc:docMkLst>
        <pc:docMk/>
      </pc:docMkLst>
      <pc:sldChg chg="addSp delSp modSp">
        <pc:chgData name="Guest User" userId="S::urn:spo:anon#813bb2ab43c66a5b1db1c925b480d74811ed7c26ce6d912b348ef926e7bbb42c::" providerId="AD" clId="Web-{7F6B1FAD-C366-42AA-BE25-DB7B2C6B3E7D}" dt="2019-04-25T15:36:16.382" v="79" actId="1076"/>
        <pc:sldMkLst>
          <pc:docMk/>
          <pc:sldMk cId="1634385629" sldId="256"/>
        </pc:sldMkLst>
        <pc:spChg chg="mod">
          <ac:chgData name="Guest User" userId="S::urn:spo:anon#813bb2ab43c66a5b1db1c925b480d74811ed7c26ce6d912b348ef926e7bbb42c::" providerId="AD" clId="Web-{7F6B1FAD-C366-42AA-BE25-DB7B2C6B3E7D}" dt="2019-04-25T15:21:00.204" v="9"/>
          <ac:spMkLst>
            <pc:docMk/>
            <pc:sldMk cId="1634385629" sldId="256"/>
            <ac:spMk id="2" creationId="{A46E888E-AB82-4E16-AEA4-5D474E7D0DE2}"/>
          </ac:spMkLst>
        </pc:spChg>
        <pc:spChg chg="mod">
          <ac:chgData name="Guest User" userId="S::urn:spo:anon#813bb2ab43c66a5b1db1c925b480d74811ed7c26ce6d912b348ef926e7bbb42c::" providerId="AD" clId="Web-{7F6B1FAD-C366-42AA-BE25-DB7B2C6B3E7D}" dt="2019-04-25T15:21:00.204" v="9"/>
          <ac:spMkLst>
            <pc:docMk/>
            <pc:sldMk cId="1634385629" sldId="256"/>
            <ac:spMk id="3" creationId="{200C838E-5D5B-471A-AD1D-A4B04ACE232F}"/>
          </ac:spMkLst>
        </pc:spChg>
        <pc:spChg chg="del">
          <ac:chgData name="Guest User" userId="S::urn:spo:anon#813bb2ab43c66a5b1db1c925b480d74811ed7c26ce6d912b348ef926e7bbb42c::" providerId="AD" clId="Web-{7F6B1FAD-C366-42AA-BE25-DB7B2C6B3E7D}" dt="2019-04-25T15:21:00.204" v="9"/>
          <ac:spMkLst>
            <pc:docMk/>
            <pc:sldMk cId="1634385629" sldId="256"/>
            <ac:spMk id="8" creationId="{597EA66B-2AAB-42B0-9F9D-38920D8D82D7}"/>
          </ac:spMkLst>
        </pc:spChg>
        <pc:spChg chg="del">
          <ac:chgData name="Guest User" userId="S::urn:spo:anon#813bb2ab43c66a5b1db1c925b480d74811ed7c26ce6d912b348ef926e7bbb42c::" providerId="AD" clId="Web-{7F6B1FAD-C366-42AA-BE25-DB7B2C6B3E7D}" dt="2019-04-25T15:21:00.204" v="9"/>
          <ac:spMkLst>
            <pc:docMk/>
            <pc:sldMk cId="1634385629" sldId="256"/>
            <ac:spMk id="10" creationId="{D360EBE3-31BB-422F-AA87-FA3873DAE484}"/>
          </ac:spMkLst>
        </pc:spChg>
        <pc:spChg chg="add">
          <ac:chgData name="Guest User" userId="S::urn:spo:anon#813bb2ab43c66a5b1db1c925b480d74811ed7c26ce6d912b348ef926e7bbb42c::" providerId="AD" clId="Web-{7F6B1FAD-C366-42AA-BE25-DB7B2C6B3E7D}" dt="2019-04-25T15:21:00.204" v="9"/>
          <ac:spMkLst>
            <pc:docMk/>
            <pc:sldMk cId="1634385629" sldId="256"/>
            <ac:spMk id="17" creationId="{9610F818-219E-491F-887F-B078103BA2B4}"/>
          </ac:spMkLst>
        </pc:spChg>
        <pc:spChg chg="add">
          <ac:chgData name="Guest User" userId="S::urn:spo:anon#813bb2ab43c66a5b1db1c925b480d74811ed7c26ce6d912b348ef926e7bbb42c::" providerId="AD" clId="Web-{7F6B1FAD-C366-42AA-BE25-DB7B2C6B3E7D}" dt="2019-04-25T15:21:00.204" v="9"/>
          <ac:spMkLst>
            <pc:docMk/>
            <pc:sldMk cId="1634385629" sldId="256"/>
            <ac:spMk id="19" creationId="{5A086AAD-1108-41EB-A7C9-5E22CA942EB2}"/>
          </ac:spMkLst>
        </pc:spChg>
        <pc:picChg chg="add mod">
          <ac:chgData name="Guest User" userId="S::urn:spo:anon#813bb2ab43c66a5b1db1c925b480d74811ed7c26ce6d912b348ef926e7bbb42c::" providerId="AD" clId="Web-{7F6B1FAD-C366-42AA-BE25-DB7B2C6B3E7D}" dt="2019-04-25T15:36:16.382" v="79" actId="1076"/>
          <ac:picMkLst>
            <pc:docMk/>
            <pc:sldMk cId="1634385629" sldId="256"/>
            <ac:picMk id="14" creationId="{F950C72B-BD61-44AB-9F95-08CF36B6D1AC}"/>
          </ac:picMkLst>
        </pc:picChg>
      </pc:sldChg>
      <pc:sldChg chg="modSp">
        <pc:chgData name="Guest User" userId="S::urn:spo:anon#813bb2ab43c66a5b1db1c925b480d74811ed7c26ce6d912b348ef926e7bbb42c::" providerId="AD" clId="Web-{7F6B1FAD-C366-42AA-BE25-DB7B2C6B3E7D}" dt="2019-04-25T15:22:42.486" v="32" actId="20577"/>
        <pc:sldMkLst>
          <pc:docMk/>
          <pc:sldMk cId="699691170" sldId="258"/>
        </pc:sldMkLst>
        <pc:spChg chg="mod">
          <ac:chgData name="Guest User" userId="S::urn:spo:anon#813bb2ab43c66a5b1db1c925b480d74811ed7c26ce6d912b348ef926e7bbb42c::" providerId="AD" clId="Web-{7F6B1FAD-C366-42AA-BE25-DB7B2C6B3E7D}" dt="2019-04-25T15:22:42.486" v="32" actId="20577"/>
          <ac:spMkLst>
            <pc:docMk/>
            <pc:sldMk cId="699691170" sldId="258"/>
            <ac:spMk id="3" creationId="{715DAB7B-F918-4DAD-9AF2-41561B88EA8F}"/>
          </ac:spMkLst>
        </pc:spChg>
      </pc:sldChg>
      <pc:sldChg chg="modSp">
        <pc:chgData name="Guest User" userId="S::urn:spo:anon#813bb2ab43c66a5b1db1c925b480d74811ed7c26ce6d912b348ef926e7bbb42c::" providerId="AD" clId="Web-{7F6B1FAD-C366-42AA-BE25-DB7B2C6B3E7D}" dt="2019-04-25T15:30:50.193" v="75" actId="20577"/>
        <pc:sldMkLst>
          <pc:docMk/>
          <pc:sldMk cId="1424496770" sldId="264"/>
        </pc:sldMkLst>
        <pc:spChg chg="mod">
          <ac:chgData name="Guest User" userId="S::urn:spo:anon#813bb2ab43c66a5b1db1c925b480d74811ed7c26ce6d912b348ef926e7bbb42c::" providerId="AD" clId="Web-{7F6B1FAD-C366-42AA-BE25-DB7B2C6B3E7D}" dt="2019-04-25T15:20:20.298" v="8" actId="20577"/>
          <ac:spMkLst>
            <pc:docMk/>
            <pc:sldMk cId="1424496770" sldId="264"/>
            <ac:spMk id="2" creationId="{FD2D9D6A-0634-4B77-B894-4493E06FB8E0}"/>
          </ac:spMkLst>
        </pc:spChg>
        <pc:spChg chg="mod">
          <ac:chgData name="Guest User" userId="S::urn:spo:anon#813bb2ab43c66a5b1db1c925b480d74811ed7c26ce6d912b348ef926e7bbb42c::" providerId="AD" clId="Web-{7F6B1FAD-C366-42AA-BE25-DB7B2C6B3E7D}" dt="2019-04-25T15:30:50.193" v="75" actId="20577"/>
          <ac:spMkLst>
            <pc:docMk/>
            <pc:sldMk cId="1424496770" sldId="264"/>
            <ac:spMk id="3" creationId="{F50322B6-A604-4F90-9CAB-54FF8DC0C905}"/>
          </ac:spMkLst>
        </pc:spChg>
      </pc:sldChg>
    </pc:docChg>
  </pc:docChgLst>
  <pc:docChgLst>
    <pc:chgData name="Charlie Gallagher" userId="S::23gallac@bscmail.org::2ec639ee-1065-44b6-aa6e-e17e397fe635" providerId="AD" clId="Web-{BB56D7EB-D4C7-2492-1EFB-501A253ACC2D}"/>
    <pc:docChg chg="modSld">
      <pc:chgData name="Charlie Gallagher" userId="S::23gallac@bscmail.org::2ec639ee-1065-44b6-aa6e-e17e397fe635" providerId="AD" clId="Web-{BB56D7EB-D4C7-2492-1EFB-501A253ACC2D}" dt="2019-04-25T16:14:31.843" v="282" actId="20577"/>
      <pc:docMkLst>
        <pc:docMk/>
      </pc:docMkLst>
      <pc:sldChg chg="modSp">
        <pc:chgData name="Charlie Gallagher" userId="S::23gallac@bscmail.org::2ec639ee-1065-44b6-aa6e-e17e397fe635" providerId="AD" clId="Web-{BB56D7EB-D4C7-2492-1EFB-501A253ACC2D}" dt="2019-04-25T15:33:20.216" v="22" actId="1076"/>
        <pc:sldMkLst>
          <pc:docMk/>
          <pc:sldMk cId="278375487" sldId="263"/>
        </pc:sldMkLst>
        <pc:spChg chg="mod">
          <ac:chgData name="Charlie Gallagher" userId="S::23gallac@bscmail.org::2ec639ee-1065-44b6-aa6e-e17e397fe635" providerId="AD" clId="Web-{BB56D7EB-D4C7-2492-1EFB-501A253ACC2D}" dt="2019-04-25T15:33:20.216" v="22" actId="1076"/>
          <ac:spMkLst>
            <pc:docMk/>
            <pc:sldMk cId="278375487" sldId="263"/>
            <ac:spMk id="2" creationId="{D87F5499-2697-423F-928F-B9820663B676}"/>
          </ac:spMkLst>
        </pc:spChg>
      </pc:sldChg>
      <pc:sldChg chg="modSp">
        <pc:chgData name="Charlie Gallagher" userId="S::23gallac@bscmail.org::2ec639ee-1065-44b6-aa6e-e17e397fe635" providerId="AD" clId="Web-{BB56D7EB-D4C7-2492-1EFB-501A253ACC2D}" dt="2019-04-25T16:14:31.842" v="281" actId="20577"/>
        <pc:sldMkLst>
          <pc:docMk/>
          <pc:sldMk cId="1424496770" sldId="264"/>
        </pc:sldMkLst>
        <pc:spChg chg="mod">
          <ac:chgData name="Charlie Gallagher" userId="S::23gallac@bscmail.org::2ec639ee-1065-44b6-aa6e-e17e397fe635" providerId="AD" clId="Web-{BB56D7EB-D4C7-2492-1EFB-501A253ACC2D}" dt="2019-04-25T16:14:31.842" v="281" actId="20577"/>
          <ac:spMkLst>
            <pc:docMk/>
            <pc:sldMk cId="1424496770" sldId="264"/>
            <ac:spMk id="3" creationId="{F50322B6-A604-4F90-9CAB-54FF8DC0C905}"/>
          </ac:spMkLst>
        </pc:spChg>
      </pc:sldChg>
      <pc:sldChg chg="modSp">
        <pc:chgData name="Charlie Gallagher" userId="S::23gallac@bscmail.org::2ec639ee-1065-44b6-aa6e-e17e397fe635" providerId="AD" clId="Web-{BB56D7EB-D4C7-2492-1EFB-501A253ACC2D}" dt="2019-04-25T15:41:13.766" v="24" actId="1076"/>
        <pc:sldMkLst>
          <pc:docMk/>
          <pc:sldMk cId="2247776704" sldId="265"/>
        </pc:sldMkLst>
        <pc:graphicFrameChg chg="mod">
          <ac:chgData name="Charlie Gallagher" userId="S::23gallac@bscmail.org::2ec639ee-1065-44b6-aa6e-e17e397fe635" providerId="AD" clId="Web-{BB56D7EB-D4C7-2492-1EFB-501A253ACC2D}" dt="2019-04-25T15:41:13.766" v="24" actId="1076"/>
          <ac:graphicFrameMkLst>
            <pc:docMk/>
            <pc:sldMk cId="2247776704" sldId="265"/>
            <ac:graphicFrameMk id="7" creationId="{E5414F29-7C4C-4932-9E57-FA6DD53BFC3B}"/>
          </ac:graphicFrameMkLst>
        </pc:graphicFrameChg>
      </pc:sldChg>
      <pc:sldChg chg="addSp delSp modSp">
        <pc:chgData name="Charlie Gallagher" userId="S::23gallac@bscmail.org::2ec639ee-1065-44b6-aa6e-e17e397fe635" providerId="AD" clId="Web-{BB56D7EB-D4C7-2492-1EFB-501A253ACC2D}" dt="2019-04-25T15:31:10.153" v="4"/>
        <pc:sldMkLst>
          <pc:docMk/>
          <pc:sldMk cId="3462193613" sldId="266"/>
        </pc:sldMkLst>
        <pc:spChg chg="mod">
          <ac:chgData name="Charlie Gallagher" userId="S::23gallac@bscmail.org::2ec639ee-1065-44b6-aa6e-e17e397fe635" providerId="AD" clId="Web-{BB56D7EB-D4C7-2492-1EFB-501A253ACC2D}" dt="2019-04-25T15:31:10.153" v="4"/>
          <ac:spMkLst>
            <pc:docMk/>
            <pc:sldMk cId="3462193613" sldId="266"/>
            <ac:spMk id="2" creationId="{74AE51E0-1CA0-4871-88BA-2D50E86C6045}"/>
          </ac:spMkLst>
        </pc:spChg>
        <pc:spChg chg="add">
          <ac:chgData name="Charlie Gallagher" userId="S::23gallac@bscmail.org::2ec639ee-1065-44b6-aa6e-e17e397fe635" providerId="AD" clId="Web-{BB56D7EB-D4C7-2492-1EFB-501A253ACC2D}" dt="2019-04-25T15:31:10.153" v="4"/>
          <ac:spMkLst>
            <pc:docMk/>
            <pc:sldMk cId="3462193613" sldId="266"/>
            <ac:spMk id="7" creationId="{B2B82547-2424-4E7A-A98B-75206EE73028}"/>
          </ac:spMkLst>
        </pc:spChg>
        <pc:spChg chg="add">
          <ac:chgData name="Charlie Gallagher" userId="S::23gallac@bscmail.org::2ec639ee-1065-44b6-aa6e-e17e397fe635" providerId="AD" clId="Web-{BB56D7EB-D4C7-2492-1EFB-501A253ACC2D}" dt="2019-04-25T15:31:10.153" v="4"/>
          <ac:spMkLst>
            <pc:docMk/>
            <pc:sldMk cId="3462193613" sldId="266"/>
            <ac:spMk id="8" creationId="{5109BC2F-9616-4D7D-9E98-57898009A828}"/>
          </ac:spMkLst>
        </pc:spChg>
        <pc:spChg chg="add del">
          <ac:chgData name="Charlie Gallagher" userId="S::23gallac@bscmail.org::2ec639ee-1065-44b6-aa6e-e17e397fe635" providerId="AD" clId="Web-{BB56D7EB-D4C7-2492-1EFB-501A253ACC2D}" dt="2019-04-25T15:30:49.840" v="1"/>
          <ac:spMkLst>
            <pc:docMk/>
            <pc:sldMk cId="3462193613" sldId="266"/>
            <ac:spMk id="10" creationId="{B2B82547-2424-4E7A-A98B-75206EE73028}"/>
          </ac:spMkLst>
        </pc:spChg>
        <pc:spChg chg="add del">
          <ac:chgData name="Charlie Gallagher" userId="S::23gallac@bscmail.org::2ec639ee-1065-44b6-aa6e-e17e397fe635" providerId="AD" clId="Web-{BB56D7EB-D4C7-2492-1EFB-501A253ACC2D}" dt="2019-04-25T15:30:49.840" v="1"/>
          <ac:spMkLst>
            <pc:docMk/>
            <pc:sldMk cId="3462193613" sldId="266"/>
            <ac:spMk id="12" creationId="{5109BC2F-9616-4D7D-9E98-57898009A828}"/>
          </ac:spMkLst>
        </pc:spChg>
        <pc:graphicFrameChg chg="mod modGraphic">
          <ac:chgData name="Charlie Gallagher" userId="S::23gallac@bscmail.org::2ec639ee-1065-44b6-aa6e-e17e397fe635" providerId="AD" clId="Web-{BB56D7EB-D4C7-2492-1EFB-501A253ACC2D}" dt="2019-04-25T15:31:10.153" v="4"/>
          <ac:graphicFrameMkLst>
            <pc:docMk/>
            <pc:sldMk cId="3462193613" sldId="266"/>
            <ac:graphicFrameMk id="5" creationId="{C820B061-207C-47D4-821C-F855499598AA}"/>
          </ac:graphicFrameMkLst>
        </pc:graphicFrameChg>
      </pc:sldChg>
    </pc:docChg>
  </pc:docChgLst>
  <pc:docChgLst>
    <pc:chgData name="Isabella Welldon" userId="S::23welldi@bscmail.org::26ff99de-6b57-4039-a549-0358dbfd81ba" providerId="AD" clId="Web-{08199BEC-4D4C-2638-E79A-A1B279885A55}"/>
    <pc:docChg chg="modSld">
      <pc:chgData name="Isabella Welldon" userId="S::23welldi@bscmail.org::26ff99de-6b57-4039-a549-0358dbfd81ba" providerId="AD" clId="Web-{08199BEC-4D4C-2638-E79A-A1B279885A55}" dt="2019-04-30T12:58:34.725" v="12" actId="14100"/>
      <pc:docMkLst>
        <pc:docMk/>
      </pc:docMkLst>
      <pc:sldChg chg="addSp delSp modSp">
        <pc:chgData name="Isabella Welldon" userId="S::23welldi@bscmail.org::26ff99de-6b57-4039-a549-0358dbfd81ba" providerId="AD" clId="Web-{08199BEC-4D4C-2638-E79A-A1B279885A55}" dt="2019-04-30T12:58:34.725" v="12" actId="14100"/>
        <pc:sldMkLst>
          <pc:docMk/>
          <pc:sldMk cId="39632199" sldId="272"/>
        </pc:sldMkLst>
        <pc:picChg chg="add mod">
          <ac:chgData name="Isabella Welldon" userId="S::23welldi@bscmail.org::26ff99de-6b57-4039-a549-0358dbfd81ba" providerId="AD" clId="Web-{08199BEC-4D4C-2638-E79A-A1B279885A55}" dt="2019-04-30T12:58:34.725" v="12" actId="14100"/>
          <ac:picMkLst>
            <pc:docMk/>
            <pc:sldMk cId="39632199" sldId="272"/>
            <ac:picMk id="2" creationId="{D42D943A-D55D-442B-B03C-1CF805D3EFF7}"/>
          </ac:picMkLst>
        </pc:picChg>
        <pc:picChg chg="del">
          <ac:chgData name="Isabella Welldon" userId="S::23welldi@bscmail.org::26ff99de-6b57-4039-a549-0358dbfd81ba" providerId="AD" clId="Web-{08199BEC-4D4C-2638-E79A-A1B279885A55}" dt="2019-04-30T12:48:46.434" v="0"/>
          <ac:picMkLst>
            <pc:docMk/>
            <pc:sldMk cId="39632199" sldId="272"/>
            <ac:picMk id="5" creationId="{FF571FC7-8B20-402A-90B4-F42BA1EC10B0}"/>
          </ac:picMkLst>
        </pc:picChg>
      </pc:sldChg>
    </pc:docChg>
  </pc:docChgLst>
  <pc:docChgLst>
    <pc:chgData name="Charlie Gallagher" userId="S::23gallac@bscmail.org::2ec639ee-1065-44b6-aa6e-e17e397fe635" providerId="AD" clId="Web-{9831D166-FFC4-A68C-3FE4-920018A61CCE}"/>
    <pc:docChg chg="addSld delSld modSld sldOrd">
      <pc:chgData name="Charlie Gallagher" userId="S::23gallac@bscmail.org::2ec639ee-1065-44b6-aa6e-e17e397fe635" providerId="AD" clId="Web-{9831D166-FFC4-A68C-3FE4-920018A61CCE}" dt="2019-04-30T12:53:35.994" v="383"/>
      <pc:docMkLst>
        <pc:docMk/>
      </pc:docMkLst>
      <pc:sldChg chg="modSp modTransition modNotes">
        <pc:chgData name="Charlie Gallagher" userId="S::23gallac@bscmail.org::2ec639ee-1065-44b6-aa6e-e17e397fe635" providerId="AD" clId="Web-{9831D166-FFC4-A68C-3FE4-920018A61CCE}" dt="2019-04-30T12:45:10.905" v="248"/>
        <pc:sldMkLst>
          <pc:docMk/>
          <pc:sldMk cId="1634385629" sldId="256"/>
        </pc:sldMkLst>
        <pc:spChg chg="mod">
          <ac:chgData name="Charlie Gallagher" userId="S::23gallac@bscmail.org::2ec639ee-1065-44b6-aa6e-e17e397fe635" providerId="AD" clId="Web-{9831D166-FFC4-A68C-3FE4-920018A61CCE}" dt="2019-04-30T12:13:18.531" v="92" actId="20577"/>
          <ac:spMkLst>
            <pc:docMk/>
            <pc:sldMk cId="1634385629" sldId="256"/>
            <ac:spMk id="3" creationId="{200C838E-5D5B-471A-AD1D-A4B04ACE232F}"/>
          </ac:spMkLst>
        </pc:spChg>
        <pc:picChg chg="mod">
          <ac:chgData name="Charlie Gallagher" userId="S::23gallac@bscmail.org::2ec639ee-1065-44b6-aa6e-e17e397fe635" providerId="AD" clId="Web-{9831D166-FFC4-A68C-3FE4-920018A61CCE}" dt="2019-04-30T12:21:39.902" v="201" actId="1076"/>
          <ac:picMkLst>
            <pc:docMk/>
            <pc:sldMk cId="1634385629" sldId="256"/>
            <ac:picMk id="5" creationId="{8F6F4CD9-322D-4C67-839A-96C830ED6F91}"/>
          </ac:picMkLst>
        </pc:picChg>
      </pc:sldChg>
      <pc:sldChg chg="modTransition modNotes">
        <pc:chgData name="Charlie Gallagher" userId="S::23gallac@bscmail.org::2ec639ee-1065-44b6-aa6e-e17e397fe635" providerId="AD" clId="Web-{9831D166-FFC4-A68C-3FE4-920018A61CCE}" dt="2019-04-30T12:53:35.994" v="383"/>
        <pc:sldMkLst>
          <pc:docMk/>
          <pc:sldMk cId="2635188284" sldId="257"/>
        </pc:sldMkLst>
      </pc:sldChg>
      <pc:sldChg chg="modTransition">
        <pc:chgData name="Charlie Gallagher" userId="S::23gallac@bscmail.org::2ec639ee-1065-44b6-aa6e-e17e397fe635" providerId="AD" clId="Web-{9831D166-FFC4-A68C-3FE4-920018A61CCE}" dt="2019-04-30T12:45:15.905" v="250"/>
        <pc:sldMkLst>
          <pc:docMk/>
          <pc:sldMk cId="699691170" sldId="258"/>
        </pc:sldMkLst>
      </pc:sldChg>
      <pc:sldChg chg="addSp delSp modSp modTransition">
        <pc:chgData name="Charlie Gallagher" userId="S::23gallac@bscmail.org::2ec639ee-1065-44b6-aa6e-e17e397fe635" providerId="AD" clId="Web-{9831D166-FFC4-A68C-3FE4-920018A61CCE}" dt="2019-04-30T12:45:22.577" v="252"/>
        <pc:sldMkLst>
          <pc:docMk/>
          <pc:sldMk cId="4049552250" sldId="259"/>
        </pc:sldMkLst>
        <pc:spChg chg="mod">
          <ac:chgData name="Charlie Gallagher" userId="S::23gallac@bscmail.org::2ec639ee-1065-44b6-aa6e-e17e397fe635" providerId="AD" clId="Web-{9831D166-FFC4-A68C-3FE4-920018A61CCE}" dt="2019-04-30T12:13:50.359" v="96"/>
          <ac:spMkLst>
            <pc:docMk/>
            <pc:sldMk cId="4049552250" sldId="259"/>
            <ac:spMk id="2" creationId="{3FD781EF-06D7-4652-A64D-073774AA1DE9}"/>
          </ac:spMkLst>
        </pc:spChg>
        <pc:spChg chg="mod">
          <ac:chgData name="Charlie Gallagher" userId="S::23gallac@bscmail.org::2ec639ee-1065-44b6-aa6e-e17e397fe635" providerId="AD" clId="Web-{9831D166-FFC4-A68C-3FE4-920018A61CCE}" dt="2019-04-30T12:13:50.359" v="96"/>
          <ac:spMkLst>
            <pc:docMk/>
            <pc:sldMk cId="4049552250" sldId="259"/>
            <ac:spMk id="3" creationId="{B773ED33-5BB9-4B1E-A47E-5C7136FEBC4E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3:50.359" v="96"/>
          <ac:spMkLst>
            <pc:docMk/>
            <pc:sldMk cId="4049552250" sldId="259"/>
            <ac:spMk id="8" creationId="{8775F366-526C-4C42-8931-696FFE8AA517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3:50.359" v="96"/>
          <ac:spMkLst>
            <pc:docMk/>
            <pc:sldMk cId="4049552250" sldId="259"/>
            <ac:spMk id="10" creationId="{597EA66B-2AAB-42B0-9F9D-38920D8D82D7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3:50.359" v="96"/>
          <ac:spMkLst>
            <pc:docMk/>
            <pc:sldMk cId="4049552250" sldId="259"/>
            <ac:spMk id="12" creationId="{D360EBE3-31BB-422F-AA87-FA3873DAE484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3:50.359" v="96"/>
          <ac:spMkLst>
            <pc:docMk/>
            <pc:sldMk cId="4049552250" sldId="259"/>
            <ac:spMk id="14" creationId="{133F8CB7-795C-4272-9073-64D8CF97F220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3:50.359" v="96"/>
          <ac:spMkLst>
            <pc:docMk/>
            <pc:sldMk cId="4049552250" sldId="259"/>
            <ac:spMk id="15" creationId="{9610F818-219E-491F-887F-B078103BA2B4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3:50.359" v="96"/>
          <ac:spMkLst>
            <pc:docMk/>
            <pc:sldMk cId="4049552250" sldId="259"/>
            <ac:spMk id="17" creationId="{5A086AAD-1108-41EB-A7C9-5E22CA942EB2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3:50.328" v="95"/>
          <ac:spMkLst>
            <pc:docMk/>
            <pc:sldMk cId="4049552250" sldId="259"/>
            <ac:spMk id="19" creationId="{133F8CB7-795C-4272-9073-64D8CF97F220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3:50.328" v="95"/>
          <ac:spMkLst>
            <pc:docMk/>
            <pc:sldMk cId="4049552250" sldId="259"/>
            <ac:spMk id="21" creationId="{9610F818-219E-491F-887F-B078103BA2B4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3:50.328" v="95"/>
          <ac:spMkLst>
            <pc:docMk/>
            <pc:sldMk cId="4049552250" sldId="259"/>
            <ac:spMk id="23" creationId="{5A086AAD-1108-41EB-A7C9-5E22CA942EB2}"/>
          </ac:spMkLst>
        </pc:spChg>
        <pc:picChg chg="add del">
          <ac:chgData name="Charlie Gallagher" userId="S::23gallac@bscmail.org::2ec639ee-1065-44b6-aa6e-e17e397fe635" providerId="AD" clId="Web-{9831D166-FFC4-A68C-3FE4-920018A61CCE}" dt="2019-04-30T12:13:50.328" v="95"/>
          <ac:picMkLst>
            <pc:docMk/>
            <pc:sldMk cId="4049552250" sldId="259"/>
            <ac:picMk id="16" creationId="{E308328E-8BFC-473F-87AF-1B7651304E72}"/>
          </ac:picMkLst>
        </pc:picChg>
        <pc:picChg chg="add">
          <ac:chgData name="Charlie Gallagher" userId="S::23gallac@bscmail.org::2ec639ee-1065-44b6-aa6e-e17e397fe635" providerId="AD" clId="Web-{9831D166-FFC4-A68C-3FE4-920018A61CCE}" dt="2019-04-30T12:13:50.359" v="96"/>
          <ac:picMkLst>
            <pc:docMk/>
            <pc:sldMk cId="4049552250" sldId="259"/>
            <ac:picMk id="18" creationId="{5C497070-BF76-412A-A41C-A4018AF263D4}"/>
          </ac:picMkLst>
        </pc:picChg>
      </pc:sldChg>
      <pc:sldChg chg="addSp delSp modSp modTransition">
        <pc:chgData name="Charlie Gallagher" userId="S::23gallac@bscmail.org::2ec639ee-1065-44b6-aa6e-e17e397fe635" providerId="AD" clId="Web-{9831D166-FFC4-A68C-3FE4-920018A61CCE}" dt="2019-04-30T12:45:25.905" v="253"/>
        <pc:sldMkLst>
          <pc:docMk/>
          <pc:sldMk cId="2761331660" sldId="260"/>
        </pc:sldMkLst>
        <pc:spChg chg="mod">
          <ac:chgData name="Charlie Gallagher" userId="S::23gallac@bscmail.org::2ec639ee-1065-44b6-aa6e-e17e397fe635" providerId="AD" clId="Web-{9831D166-FFC4-A68C-3FE4-920018A61CCE}" dt="2019-04-30T12:14:34.781" v="97"/>
          <ac:spMkLst>
            <pc:docMk/>
            <pc:sldMk cId="2761331660" sldId="260"/>
            <ac:spMk id="2" creationId="{06053D24-6E9F-48EE-B314-3D1A8171060B}"/>
          </ac:spMkLst>
        </pc:spChg>
        <pc:spChg chg="del">
          <ac:chgData name="Charlie Gallagher" userId="S::23gallac@bscmail.org::2ec639ee-1065-44b6-aa6e-e17e397fe635" providerId="AD" clId="Web-{9831D166-FFC4-A68C-3FE4-920018A61CCE}" dt="2019-04-30T12:14:34.781" v="97"/>
          <ac:spMkLst>
            <pc:docMk/>
            <pc:sldMk cId="2761331660" sldId="260"/>
            <ac:spMk id="7" creationId="{8775F366-526C-4C42-8931-696FFE8AA517}"/>
          </ac:spMkLst>
        </pc:spChg>
        <pc:spChg chg="del">
          <ac:chgData name="Charlie Gallagher" userId="S::23gallac@bscmail.org::2ec639ee-1065-44b6-aa6e-e17e397fe635" providerId="AD" clId="Web-{9831D166-FFC4-A68C-3FE4-920018A61CCE}" dt="2019-04-30T12:14:34.781" v="97"/>
          <ac:spMkLst>
            <pc:docMk/>
            <pc:sldMk cId="2761331660" sldId="260"/>
            <ac:spMk id="9" creationId="{21DCC7BA-3740-47E1-91B9-6269381397AE}"/>
          </ac:spMkLst>
        </pc:spChg>
        <pc:spChg chg="del">
          <ac:chgData name="Charlie Gallagher" userId="S::23gallac@bscmail.org::2ec639ee-1065-44b6-aa6e-e17e397fe635" providerId="AD" clId="Web-{9831D166-FFC4-A68C-3FE4-920018A61CCE}" dt="2019-04-30T12:14:34.781" v="97"/>
          <ac:spMkLst>
            <pc:docMk/>
            <pc:sldMk cId="2761331660" sldId="260"/>
            <ac:spMk id="11" creationId="{84CEFA49-6B2F-4FE6-B6AF-31D49E68C23B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4:34.781" v="97"/>
          <ac:spMkLst>
            <pc:docMk/>
            <pc:sldMk cId="2761331660" sldId="260"/>
            <ac:spMk id="16" creationId="{8775F366-526C-4C42-8931-696FFE8AA517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4:34.781" v="97"/>
          <ac:spMkLst>
            <pc:docMk/>
            <pc:sldMk cId="2761331660" sldId="260"/>
            <ac:spMk id="18" creationId="{597EA66B-2AAB-42B0-9F9D-38920D8D82D7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4:34.781" v="97"/>
          <ac:spMkLst>
            <pc:docMk/>
            <pc:sldMk cId="2761331660" sldId="260"/>
            <ac:spMk id="20" creationId="{D360EBE3-31BB-422F-AA87-FA3873DAE484}"/>
          </ac:spMkLst>
        </pc:spChg>
        <pc:spChg chg="del">
          <ac:chgData name="Charlie Gallagher" userId="S::23gallac@bscmail.org::2ec639ee-1065-44b6-aa6e-e17e397fe635" providerId="AD" clId="Web-{9831D166-FFC4-A68C-3FE4-920018A61CCE}" dt="2019-04-30T12:24:07.869" v="203"/>
          <ac:spMkLst>
            <pc:docMk/>
            <pc:sldMk cId="2761331660" sldId="260"/>
            <ac:spMk id="22" creationId="{133F8CB7-795C-4272-9073-64D8CF97F220}"/>
          </ac:spMkLst>
        </pc:spChg>
        <pc:spChg chg="del">
          <ac:chgData name="Charlie Gallagher" userId="S::23gallac@bscmail.org::2ec639ee-1065-44b6-aa6e-e17e397fe635" providerId="AD" clId="Web-{9831D166-FFC4-A68C-3FE4-920018A61CCE}" dt="2019-04-30T12:24:07.869" v="203"/>
          <ac:spMkLst>
            <pc:docMk/>
            <pc:sldMk cId="2761331660" sldId="260"/>
            <ac:spMk id="23" creationId="{9610F818-219E-491F-887F-B078103BA2B4}"/>
          </ac:spMkLst>
        </pc:spChg>
        <pc:spChg chg="del">
          <ac:chgData name="Charlie Gallagher" userId="S::23gallac@bscmail.org::2ec639ee-1065-44b6-aa6e-e17e397fe635" providerId="AD" clId="Web-{9831D166-FFC4-A68C-3FE4-920018A61CCE}" dt="2019-04-30T12:24:07.869" v="203"/>
          <ac:spMkLst>
            <pc:docMk/>
            <pc:sldMk cId="2761331660" sldId="260"/>
            <ac:spMk id="25" creationId="{5A086AAD-1108-41EB-A7C9-5E22CA942EB2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24:07.869" v="203"/>
          <ac:spMkLst>
            <pc:docMk/>
            <pc:sldMk cId="2761331660" sldId="260"/>
            <ac:spMk id="32" creationId="{133F8CB7-795C-4272-9073-64D8CF97F220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24:07.869" v="203"/>
          <ac:spMkLst>
            <pc:docMk/>
            <pc:sldMk cId="2761331660" sldId="260"/>
            <ac:spMk id="34" creationId="{9610F818-219E-491F-887F-B078103BA2B4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24:07.869" v="203"/>
          <ac:spMkLst>
            <pc:docMk/>
            <pc:sldMk cId="2761331660" sldId="260"/>
            <ac:spMk id="36" creationId="{5A086AAD-1108-41EB-A7C9-5E22CA942EB2}"/>
          </ac:spMkLst>
        </pc:spChg>
        <pc:picChg chg="del">
          <ac:chgData name="Charlie Gallagher" userId="S::23gallac@bscmail.org::2ec639ee-1065-44b6-aa6e-e17e397fe635" providerId="AD" clId="Web-{9831D166-FFC4-A68C-3FE4-920018A61CCE}" dt="2019-04-30T12:22:32.526" v="202"/>
          <ac:picMkLst>
            <pc:docMk/>
            <pc:sldMk cId="2761331660" sldId="260"/>
            <ac:picMk id="26" creationId="{B2ACE82C-12E3-48CC-9E2E-EB78C9541B9B}"/>
          </ac:picMkLst>
        </pc:picChg>
        <pc:picChg chg="add">
          <ac:chgData name="Charlie Gallagher" userId="S::23gallac@bscmail.org::2ec639ee-1065-44b6-aa6e-e17e397fe635" providerId="AD" clId="Web-{9831D166-FFC4-A68C-3FE4-920018A61CCE}" dt="2019-04-30T12:24:07.869" v="203"/>
          <ac:picMkLst>
            <pc:docMk/>
            <pc:sldMk cId="2761331660" sldId="260"/>
            <ac:picMk id="28" creationId="{A540D7DD-6839-4021-930E-53C09A2FF42B}"/>
          </ac:picMkLst>
        </pc:picChg>
      </pc:sldChg>
      <pc:sldChg chg="modTransition">
        <pc:chgData name="Charlie Gallagher" userId="S::23gallac@bscmail.org::2ec639ee-1065-44b6-aa6e-e17e397fe635" providerId="AD" clId="Web-{9831D166-FFC4-A68C-3FE4-920018A61CCE}" dt="2019-04-30T12:45:31.452" v="254"/>
        <pc:sldMkLst>
          <pc:docMk/>
          <pc:sldMk cId="2908517443" sldId="261"/>
        </pc:sldMkLst>
      </pc:sldChg>
      <pc:sldChg chg="modSp ord modTransition">
        <pc:chgData name="Charlie Gallagher" userId="S::23gallac@bscmail.org::2ec639ee-1065-44b6-aa6e-e17e397fe635" providerId="AD" clId="Web-{9831D166-FFC4-A68C-3FE4-920018A61CCE}" dt="2019-04-30T12:45:19.686" v="251"/>
        <pc:sldMkLst>
          <pc:docMk/>
          <pc:sldMk cId="278375487" sldId="263"/>
        </pc:sldMkLst>
        <pc:spChg chg="mod">
          <ac:chgData name="Charlie Gallagher" userId="S::23gallac@bscmail.org::2ec639ee-1065-44b6-aa6e-e17e397fe635" providerId="AD" clId="Web-{9831D166-FFC4-A68C-3FE4-920018A61CCE}" dt="2019-04-30T12:40:31.204" v="243" actId="20577"/>
          <ac:spMkLst>
            <pc:docMk/>
            <pc:sldMk cId="278375487" sldId="263"/>
            <ac:spMk id="2" creationId="{D87F5499-2697-423F-928F-B9820663B676}"/>
          </ac:spMkLst>
        </pc:spChg>
        <pc:spChg chg="mod">
          <ac:chgData name="Charlie Gallagher" userId="S::23gallac@bscmail.org::2ec639ee-1065-44b6-aa6e-e17e397fe635" providerId="AD" clId="Web-{9831D166-FFC4-A68C-3FE4-920018A61CCE}" dt="2019-04-30T12:19:44.122" v="197" actId="20577"/>
          <ac:spMkLst>
            <pc:docMk/>
            <pc:sldMk cId="278375487" sldId="263"/>
            <ac:spMk id="4" creationId="{D477EE9F-9210-4DDB-A278-19169A264BBF}"/>
          </ac:spMkLst>
        </pc:spChg>
      </pc:sldChg>
      <pc:sldChg chg="del">
        <pc:chgData name="Charlie Gallagher" userId="S::23gallac@bscmail.org::2ec639ee-1065-44b6-aa6e-e17e397fe635" providerId="AD" clId="Web-{9831D166-FFC4-A68C-3FE4-920018A61CCE}" dt="2019-04-30T12:15:28.796" v="99"/>
        <pc:sldMkLst>
          <pc:docMk/>
          <pc:sldMk cId="1424496770" sldId="264"/>
        </pc:sldMkLst>
      </pc:sldChg>
      <pc:sldChg chg="modTransition">
        <pc:chgData name="Charlie Gallagher" userId="S::23gallac@bscmail.org::2ec639ee-1065-44b6-aa6e-e17e397fe635" providerId="AD" clId="Web-{9831D166-FFC4-A68C-3FE4-920018A61CCE}" dt="2019-04-30T12:45:34.655" v="255"/>
        <pc:sldMkLst>
          <pc:docMk/>
          <pc:sldMk cId="2247776704" sldId="265"/>
        </pc:sldMkLst>
      </pc:sldChg>
      <pc:sldChg chg="modTransition">
        <pc:chgData name="Charlie Gallagher" userId="S::23gallac@bscmail.org::2ec639ee-1065-44b6-aa6e-e17e397fe635" providerId="AD" clId="Web-{9831D166-FFC4-A68C-3FE4-920018A61CCE}" dt="2019-04-30T12:45:38.327" v="256"/>
        <pc:sldMkLst>
          <pc:docMk/>
          <pc:sldMk cId="3462193613" sldId="266"/>
        </pc:sldMkLst>
      </pc:sldChg>
      <pc:sldChg chg="modTransition">
        <pc:chgData name="Charlie Gallagher" userId="S::23gallac@bscmail.org::2ec639ee-1065-44b6-aa6e-e17e397fe635" providerId="AD" clId="Web-{9831D166-FFC4-A68C-3FE4-920018A61CCE}" dt="2019-04-30T12:45:41.530" v="257"/>
        <pc:sldMkLst>
          <pc:docMk/>
          <pc:sldMk cId="1124553191" sldId="267"/>
        </pc:sldMkLst>
      </pc:sldChg>
      <pc:sldChg chg="modTransition">
        <pc:chgData name="Charlie Gallagher" userId="S::23gallac@bscmail.org::2ec639ee-1065-44b6-aa6e-e17e397fe635" providerId="AD" clId="Web-{9831D166-FFC4-A68C-3FE4-920018A61CCE}" dt="2019-04-30T12:46:16.811" v="266"/>
        <pc:sldMkLst>
          <pc:docMk/>
          <pc:sldMk cId="3221064847" sldId="268"/>
        </pc:sldMkLst>
      </pc:sldChg>
      <pc:sldChg chg="addSp delSp modSp modTransition">
        <pc:chgData name="Charlie Gallagher" userId="S::23gallac@bscmail.org::2ec639ee-1065-44b6-aa6e-e17e397fe635" providerId="AD" clId="Web-{9831D166-FFC4-A68C-3FE4-920018A61CCE}" dt="2019-04-30T12:45:46.280" v="258"/>
        <pc:sldMkLst>
          <pc:docMk/>
          <pc:sldMk cId="3884547616" sldId="269"/>
        </pc:sldMkLst>
        <pc:spChg chg="mod">
          <ac:chgData name="Charlie Gallagher" userId="S::23gallac@bscmail.org::2ec639ee-1065-44b6-aa6e-e17e397fe635" providerId="AD" clId="Web-{9831D166-FFC4-A68C-3FE4-920018A61CCE}" dt="2019-04-30T12:11:20.923" v="87"/>
          <ac:spMkLst>
            <pc:docMk/>
            <pc:sldMk cId="3884547616" sldId="269"/>
            <ac:spMk id="2" creationId="{F22DCFCD-A285-4EC8-9416-5E4DCC02DAAF}"/>
          </ac:spMkLst>
        </pc:spChg>
        <pc:spChg chg="mod">
          <ac:chgData name="Charlie Gallagher" userId="S::23gallac@bscmail.org::2ec639ee-1065-44b6-aa6e-e17e397fe635" providerId="AD" clId="Web-{9831D166-FFC4-A68C-3FE4-920018A61CCE}" dt="2019-04-30T12:11:20.923" v="87"/>
          <ac:spMkLst>
            <pc:docMk/>
            <pc:sldMk cId="3884547616" sldId="269"/>
            <ac:spMk id="19" creationId="{98B36DFB-9E59-4FAA-BA0A-907ADE11F581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1:20.923" v="87"/>
          <ac:spMkLst>
            <pc:docMk/>
            <pc:sldMk cId="3884547616" sldId="269"/>
            <ac:spMk id="21" creationId="{4DDFE9F7-C936-4F4C-9EF6-679F30903637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1:20.923" v="87"/>
          <ac:spMkLst>
            <pc:docMk/>
            <pc:sldMk cId="3884547616" sldId="269"/>
            <ac:spMk id="23" creationId="{83F36C5B-9ECA-4480-ABF2-496C48A49F0C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1:20.923" v="87"/>
          <ac:spMkLst>
            <pc:docMk/>
            <pc:sldMk cId="3884547616" sldId="269"/>
            <ac:spMk id="25" creationId="{928DE3A7-1615-464D-BCC0-01F174893A8A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1:20.892" v="86"/>
          <ac:spMkLst>
            <pc:docMk/>
            <pc:sldMk cId="3884547616" sldId="269"/>
            <ac:spMk id="27" creationId="{70FFA424-278D-4545-90BA-07151469E528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1:20.892" v="86"/>
          <ac:spMkLst>
            <pc:docMk/>
            <pc:sldMk cId="3884547616" sldId="269"/>
            <ac:spMk id="37" creationId="{558680CB-633A-40EA-9BE4-A37269ABEC24}"/>
          </ac:spMkLst>
        </pc:spChg>
        <pc:spChg chg="add del">
          <ac:chgData name="Charlie Gallagher" userId="S::23gallac@bscmail.org::2ec639ee-1065-44b6-aa6e-e17e397fe635" providerId="AD" clId="Web-{9831D166-FFC4-A68C-3FE4-920018A61CCE}" dt="2019-04-30T12:11:20.892" v="86"/>
          <ac:spMkLst>
            <pc:docMk/>
            <pc:sldMk cId="3884547616" sldId="269"/>
            <ac:spMk id="47" creationId="{AAAB8394-B110-47AC-8383-80994591F8BC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1:20.923" v="87"/>
          <ac:spMkLst>
            <pc:docMk/>
            <pc:sldMk cId="3884547616" sldId="269"/>
            <ac:spMk id="48" creationId="{11114F18-D12D-43C6-895F-5BA92C290CC1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1:20.923" v="87"/>
          <ac:spMkLst>
            <pc:docMk/>
            <pc:sldMk cId="3884547616" sldId="269"/>
            <ac:spMk id="49" creationId="{C047760E-E06B-4B4A-B5B2-04642663BD4B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1:20.923" v="87"/>
          <ac:spMkLst>
            <pc:docMk/>
            <pc:sldMk cId="3884547616" sldId="269"/>
            <ac:spMk id="50" creationId="{D791EE87-BB9F-490C-A10B-57FB68B57C4E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1:20.923" v="87"/>
          <ac:spMkLst>
            <pc:docMk/>
            <pc:sldMk cId="3884547616" sldId="269"/>
            <ac:spMk id="51" creationId="{0FE62B09-9016-4FAE-8948-1EBD81EED98D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1:20.923" v="87"/>
          <ac:spMkLst>
            <pc:docMk/>
            <pc:sldMk cId="3884547616" sldId="269"/>
            <ac:spMk id="52" creationId="{B300EC78-2011-4A4E-9292-F8741539BE18}"/>
          </ac:spMkLst>
        </pc:spChg>
        <pc:grpChg chg="add">
          <ac:chgData name="Charlie Gallagher" userId="S::23gallac@bscmail.org::2ec639ee-1065-44b6-aa6e-e17e397fe635" providerId="AD" clId="Web-{9831D166-FFC4-A68C-3FE4-920018A61CCE}" dt="2019-04-30T12:11:20.923" v="87"/>
          <ac:grpSpMkLst>
            <pc:docMk/>
            <pc:sldMk cId="3884547616" sldId="269"/>
            <ac:grpSpMk id="53" creationId="{DE2DD4A6-DC96-421E-9E1C-7CD0D26814F8}"/>
          </ac:grpSpMkLst>
        </pc:grpChg>
        <pc:picChg chg="mod ord">
          <ac:chgData name="Charlie Gallagher" userId="S::23gallac@bscmail.org::2ec639ee-1065-44b6-aa6e-e17e397fe635" providerId="AD" clId="Web-{9831D166-FFC4-A68C-3FE4-920018A61CCE}" dt="2019-04-30T12:11:20.923" v="87"/>
          <ac:picMkLst>
            <pc:docMk/>
            <pc:sldMk cId="3884547616" sldId="269"/>
            <ac:picMk id="10" creationId="{5BCEB307-03A4-4B50-A610-221B4F4AECEF}"/>
          </ac:picMkLst>
        </pc:picChg>
        <pc:picChg chg="mod">
          <ac:chgData name="Charlie Gallagher" userId="S::23gallac@bscmail.org::2ec639ee-1065-44b6-aa6e-e17e397fe635" providerId="AD" clId="Web-{9831D166-FFC4-A68C-3FE4-920018A61CCE}" dt="2019-04-30T12:11:20.923" v="87"/>
          <ac:picMkLst>
            <pc:docMk/>
            <pc:sldMk cId="3884547616" sldId="269"/>
            <ac:picMk id="12" creationId="{76C910B8-F13B-4811-86FB-01AA4F7555C9}"/>
          </ac:picMkLst>
        </pc:picChg>
        <pc:picChg chg="mod ord">
          <ac:chgData name="Charlie Gallagher" userId="S::23gallac@bscmail.org::2ec639ee-1065-44b6-aa6e-e17e397fe635" providerId="AD" clId="Web-{9831D166-FFC4-A68C-3FE4-920018A61CCE}" dt="2019-04-30T12:11:20.923" v="87"/>
          <ac:picMkLst>
            <pc:docMk/>
            <pc:sldMk cId="3884547616" sldId="269"/>
            <ac:picMk id="14" creationId="{9CFC3E64-383B-47F4-8259-6FB77CA392D3}"/>
          </ac:picMkLst>
        </pc:picChg>
        <pc:picChg chg="mod ord">
          <ac:chgData name="Charlie Gallagher" userId="S::23gallac@bscmail.org::2ec639ee-1065-44b6-aa6e-e17e397fe635" providerId="AD" clId="Web-{9831D166-FFC4-A68C-3FE4-920018A61CCE}" dt="2019-04-30T12:11:20.923" v="87"/>
          <ac:picMkLst>
            <pc:docMk/>
            <pc:sldMk cId="3884547616" sldId="269"/>
            <ac:picMk id="17" creationId="{256D9669-7409-451B-B6A5-C622B29236AF}"/>
          </ac:picMkLst>
        </pc:picChg>
      </pc:sldChg>
      <pc:sldChg chg="new ord modTransition modNotes">
        <pc:chgData name="Charlie Gallagher" userId="S::23gallac@bscmail.org::2ec639ee-1065-44b6-aa6e-e17e397fe635" providerId="AD" clId="Web-{9831D166-FFC4-A68C-3FE4-920018A61CCE}" dt="2019-04-30T12:45:53.451" v="260"/>
        <pc:sldMkLst>
          <pc:docMk/>
          <pc:sldMk cId="651967514" sldId="270"/>
        </pc:sldMkLst>
      </pc:sldChg>
      <pc:sldChg chg="addSp modSp new del mod setBg setClrOvrMap">
        <pc:chgData name="Charlie Gallagher" userId="S::23gallac@bscmail.org::2ec639ee-1065-44b6-aa6e-e17e397fe635" providerId="AD" clId="Web-{9831D166-FFC4-A68C-3FE4-920018A61CCE}" dt="2019-04-30T12:18:13.294" v="124"/>
        <pc:sldMkLst>
          <pc:docMk/>
          <pc:sldMk cId="3173511254" sldId="270"/>
        </pc:sldMkLst>
        <pc:spChg chg="mod">
          <ac:chgData name="Charlie Gallagher" userId="S::23gallac@bscmail.org::2ec639ee-1065-44b6-aa6e-e17e397fe635" providerId="AD" clId="Web-{9831D166-FFC4-A68C-3FE4-920018A61CCE}" dt="2019-04-30T12:15:54.499" v="123"/>
          <ac:spMkLst>
            <pc:docMk/>
            <pc:sldMk cId="3173511254" sldId="270"/>
            <ac:spMk id="2" creationId="{9F3787B2-43F5-481D-836C-839DA3B18F01}"/>
          </ac:spMkLst>
        </pc:spChg>
        <pc:spChg chg="mod">
          <ac:chgData name="Charlie Gallagher" userId="S::23gallac@bscmail.org::2ec639ee-1065-44b6-aa6e-e17e397fe635" providerId="AD" clId="Web-{9831D166-FFC4-A68C-3FE4-920018A61CCE}" dt="2019-04-30T12:15:54.499" v="123"/>
          <ac:spMkLst>
            <pc:docMk/>
            <pc:sldMk cId="3173511254" sldId="270"/>
            <ac:spMk id="3" creationId="{F6B708C7-9E2E-49F9-8F08-5A31F9DA373C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5:54.499" v="123"/>
          <ac:spMkLst>
            <pc:docMk/>
            <pc:sldMk cId="3173511254" sldId="270"/>
            <ac:spMk id="10" creationId="{9610F818-219E-491F-887F-B078103BA2B4}"/>
          </ac:spMkLst>
        </pc:spChg>
        <pc:spChg chg="add">
          <ac:chgData name="Charlie Gallagher" userId="S::23gallac@bscmail.org::2ec639ee-1065-44b6-aa6e-e17e397fe635" providerId="AD" clId="Web-{9831D166-FFC4-A68C-3FE4-920018A61CCE}" dt="2019-04-30T12:15:54.499" v="123"/>
          <ac:spMkLst>
            <pc:docMk/>
            <pc:sldMk cId="3173511254" sldId="270"/>
            <ac:spMk id="12" creationId="{5A086AAD-1108-41EB-A7C9-5E22CA942EB2}"/>
          </ac:spMkLst>
        </pc:spChg>
        <pc:picChg chg="add">
          <ac:chgData name="Charlie Gallagher" userId="S::23gallac@bscmail.org::2ec639ee-1065-44b6-aa6e-e17e397fe635" providerId="AD" clId="Web-{9831D166-FFC4-A68C-3FE4-920018A61CCE}" dt="2019-04-30T12:15:54.499" v="123"/>
          <ac:picMkLst>
            <pc:docMk/>
            <pc:sldMk cId="3173511254" sldId="270"/>
            <ac:picMk id="7" creationId="{A22DEB2D-0224-4753-8F2A-91F784AC1CED}"/>
          </ac:picMkLst>
        </pc:picChg>
      </pc:sldChg>
      <pc:sldChg chg="modTransition modNotes">
        <pc:chgData name="Charlie Gallagher" userId="S::23gallac@bscmail.org::2ec639ee-1065-44b6-aa6e-e17e397fe635" providerId="AD" clId="Web-{9831D166-FFC4-A68C-3FE4-920018A61CCE}" dt="2019-04-30T12:51:18.886" v="310"/>
        <pc:sldMkLst>
          <pc:docMk/>
          <pc:sldMk cId="39632199" sldId="272"/>
        </pc:sldMkLst>
      </pc:sldChg>
      <pc:sldChg chg="modTransition">
        <pc:chgData name="Charlie Gallagher" userId="S::23gallac@bscmail.org::2ec639ee-1065-44b6-aa6e-e17e397fe635" providerId="AD" clId="Web-{9831D166-FFC4-A68C-3FE4-920018A61CCE}" dt="2019-04-30T12:46:07.873" v="264"/>
        <pc:sldMkLst>
          <pc:docMk/>
          <pc:sldMk cId="66371443" sldId="273"/>
        </pc:sldMkLst>
      </pc:sldChg>
      <pc:sldChg chg="modTransition">
        <pc:chgData name="Charlie Gallagher" userId="S::23gallac@bscmail.org::2ec639ee-1065-44b6-aa6e-e17e397fe635" providerId="AD" clId="Web-{9831D166-FFC4-A68C-3FE4-920018A61CCE}" dt="2019-04-30T12:46:11.123" v="265"/>
        <pc:sldMkLst>
          <pc:docMk/>
          <pc:sldMk cId="2444851105" sldId="274"/>
        </pc:sldMkLst>
      </pc:sldChg>
    </pc:docChg>
  </pc:docChgLst>
  <pc:docChgLst>
    <pc:chgData name="Guest User" userId="S::urn:spo:anon#813bb2ab43c66a5b1db1c925b480d74811ed7c26ce6d912b348ef926e7bbb42c::" providerId="AD" clId="Web-{09112740-9A62-F564-2050-51060751FCF2}"/>
    <pc:docChg chg="modSld">
      <pc:chgData name="Guest User" userId="S::urn:spo:anon#813bb2ab43c66a5b1db1c925b480d74811ed7c26ce6d912b348ef926e7bbb42c::" providerId="AD" clId="Web-{09112740-9A62-F564-2050-51060751FCF2}" dt="2019-04-28T16:37:57.540" v="63" actId="20577"/>
      <pc:docMkLst>
        <pc:docMk/>
      </pc:docMkLst>
      <pc:sldChg chg="modSp">
        <pc:chgData name="Guest User" userId="S::urn:spo:anon#813bb2ab43c66a5b1db1c925b480d74811ed7c26ce6d912b348ef926e7bbb42c::" providerId="AD" clId="Web-{09112740-9A62-F564-2050-51060751FCF2}" dt="2019-04-28T16:37:56.040" v="61" actId="20577"/>
        <pc:sldMkLst>
          <pc:docMk/>
          <pc:sldMk cId="1424496770" sldId="264"/>
        </pc:sldMkLst>
        <pc:spChg chg="mod">
          <ac:chgData name="Guest User" userId="S::urn:spo:anon#813bb2ab43c66a5b1db1c925b480d74811ed7c26ce6d912b348ef926e7bbb42c::" providerId="AD" clId="Web-{09112740-9A62-F564-2050-51060751FCF2}" dt="2019-04-28T16:37:56.040" v="61" actId="20577"/>
          <ac:spMkLst>
            <pc:docMk/>
            <pc:sldMk cId="1424496770" sldId="264"/>
            <ac:spMk id="3" creationId="{F50322B6-A604-4F90-9CAB-54FF8DC0C905}"/>
          </ac:spMkLst>
        </pc:spChg>
      </pc:sldChg>
      <pc:sldChg chg="delSp modSp mod setBg setClrOvrMap">
        <pc:chgData name="Guest User" userId="S::urn:spo:anon#813bb2ab43c66a5b1db1c925b480d74811ed7c26ce6d912b348ef926e7bbb42c::" providerId="AD" clId="Web-{09112740-9A62-F564-2050-51060751FCF2}" dt="2019-04-28T16:18:12.305" v="2"/>
        <pc:sldMkLst>
          <pc:docMk/>
          <pc:sldMk cId="1124553191" sldId="267"/>
        </pc:sldMkLst>
        <pc:spChg chg="mod">
          <ac:chgData name="Guest User" userId="S::urn:spo:anon#813bb2ab43c66a5b1db1c925b480d74811ed7c26ce6d912b348ef926e7bbb42c::" providerId="AD" clId="Web-{09112740-9A62-F564-2050-51060751FCF2}" dt="2019-04-28T16:18:12.305" v="2"/>
          <ac:spMkLst>
            <pc:docMk/>
            <pc:sldMk cId="1124553191" sldId="267"/>
            <ac:spMk id="2" creationId="{D74D7D27-FCAA-491E-8A54-614314212BBB}"/>
          </ac:spMkLst>
        </pc:spChg>
        <pc:spChg chg="del">
          <ac:chgData name="Guest User" userId="S::urn:spo:anon#813bb2ab43c66a5b1db1c925b480d74811ed7c26ce6d912b348ef926e7bbb42c::" providerId="AD" clId="Web-{09112740-9A62-F564-2050-51060751FCF2}" dt="2019-04-28T16:18:12.305" v="2"/>
          <ac:spMkLst>
            <pc:docMk/>
            <pc:sldMk cId="1124553191" sldId="267"/>
            <ac:spMk id="26" creationId="{D0D45553-91A4-480A-9577-0E0FC0D919B9}"/>
          </ac:spMkLst>
        </pc:spChg>
        <pc:spChg chg="del">
          <ac:chgData name="Guest User" userId="S::urn:spo:anon#813bb2ab43c66a5b1db1c925b480d74811ed7c26ce6d912b348ef926e7bbb42c::" providerId="AD" clId="Web-{09112740-9A62-F564-2050-51060751FCF2}" dt="2019-04-28T16:18:12.305" v="2"/>
          <ac:spMkLst>
            <pc:docMk/>
            <pc:sldMk cId="1124553191" sldId="267"/>
            <ac:spMk id="28" creationId="{D240F8A8-FEA1-42C2-B259-27A9351279BD}"/>
          </ac:spMkLst>
        </pc:spChg>
        <pc:graphicFrameChg chg="mod modGraphic">
          <ac:chgData name="Guest User" userId="S::urn:spo:anon#813bb2ab43c66a5b1db1c925b480d74811ed7c26ce6d912b348ef926e7bbb42c::" providerId="AD" clId="Web-{09112740-9A62-F564-2050-51060751FCF2}" dt="2019-04-28T16:18:12.305" v="2"/>
          <ac:graphicFrameMkLst>
            <pc:docMk/>
            <pc:sldMk cId="1124553191" sldId="267"/>
            <ac:graphicFrameMk id="21" creationId="{AAC1A494-33D5-442C-8E6E-903056568A88}"/>
          </ac:graphicFrameMkLst>
        </pc:graphicFrameChg>
      </pc:sldChg>
      <pc:sldChg chg="addSp delSp modSp mod setBg">
        <pc:chgData name="Guest User" userId="S::urn:spo:anon#813bb2ab43c66a5b1db1c925b480d74811ed7c26ce6d912b348ef926e7bbb42c::" providerId="AD" clId="Web-{09112740-9A62-F564-2050-51060751FCF2}" dt="2019-04-28T16:33:34.902" v="37" actId="1076"/>
        <pc:sldMkLst>
          <pc:docMk/>
          <pc:sldMk cId="3884547616" sldId="269"/>
        </pc:sldMkLst>
        <pc:spChg chg="mod">
          <ac:chgData name="Guest User" userId="S::urn:spo:anon#813bb2ab43c66a5b1db1c925b480d74811ed7c26ce6d912b348ef926e7bbb42c::" providerId="AD" clId="Web-{09112740-9A62-F564-2050-51060751FCF2}" dt="2019-04-28T16:33:13.699" v="32"/>
          <ac:spMkLst>
            <pc:docMk/>
            <pc:sldMk cId="3884547616" sldId="269"/>
            <ac:spMk id="2" creationId="{F22DCFCD-A285-4EC8-9416-5E4DCC02DAAF}"/>
          </ac:spMkLst>
        </pc:spChg>
        <pc:spChg chg="del">
          <ac:chgData name="Guest User" userId="S::urn:spo:anon#813bb2ab43c66a5b1db1c925b480d74811ed7c26ce6d912b348ef926e7bbb42c::" providerId="AD" clId="Web-{09112740-9A62-F564-2050-51060751FCF2}" dt="2019-04-28T16:18:49.773" v="3"/>
          <ac:spMkLst>
            <pc:docMk/>
            <pc:sldMk cId="3884547616" sldId="269"/>
            <ac:spMk id="3" creationId="{CD93AC07-A887-438A-9C12-AD097D3EFF5E}"/>
          </ac:spMkLst>
        </pc:spChg>
        <pc:spChg chg="add del mod">
          <ac:chgData name="Guest User" userId="S::urn:spo:anon#813bb2ab43c66a5b1db1c925b480d74811ed7c26ce6d912b348ef926e7bbb42c::" providerId="AD" clId="Web-{09112740-9A62-F564-2050-51060751FCF2}" dt="2019-04-28T16:22:40.801" v="9"/>
          <ac:spMkLst>
            <pc:docMk/>
            <pc:sldMk cId="3884547616" sldId="269"/>
            <ac:spMk id="7" creationId="{A2950988-8183-4F83-9C0C-C7D943BFD191}"/>
          </ac:spMkLst>
        </pc:spChg>
        <pc:spChg chg="add">
          <ac:chgData name="Guest User" userId="S::urn:spo:anon#813bb2ab43c66a5b1db1c925b480d74811ed7c26ce6d912b348ef926e7bbb42c::" providerId="AD" clId="Web-{09112740-9A62-F564-2050-51060751FCF2}" dt="2019-04-28T16:33:13.699" v="32"/>
          <ac:spMkLst>
            <pc:docMk/>
            <pc:sldMk cId="3884547616" sldId="269"/>
            <ac:spMk id="19" creationId="{98B36DFB-9E59-4FAA-BA0A-907ADE11F581}"/>
          </ac:spMkLst>
        </pc:spChg>
        <pc:spChg chg="add">
          <ac:chgData name="Guest User" userId="S::urn:spo:anon#813bb2ab43c66a5b1db1c925b480d74811ed7c26ce6d912b348ef926e7bbb42c::" providerId="AD" clId="Web-{09112740-9A62-F564-2050-51060751FCF2}" dt="2019-04-28T16:33:13.699" v="32"/>
          <ac:spMkLst>
            <pc:docMk/>
            <pc:sldMk cId="3884547616" sldId="269"/>
            <ac:spMk id="22" creationId="{4DDFE9F7-C936-4F4C-9EF6-679F30903637}"/>
          </ac:spMkLst>
        </pc:spChg>
        <pc:spChg chg="add">
          <ac:chgData name="Guest User" userId="S::urn:spo:anon#813bb2ab43c66a5b1db1c925b480d74811ed7c26ce6d912b348ef926e7bbb42c::" providerId="AD" clId="Web-{09112740-9A62-F564-2050-51060751FCF2}" dt="2019-04-28T16:33:13.699" v="32"/>
          <ac:spMkLst>
            <pc:docMk/>
            <pc:sldMk cId="3884547616" sldId="269"/>
            <ac:spMk id="24" creationId="{83F36C5B-9ECA-4480-ABF2-496C48A49F0C}"/>
          </ac:spMkLst>
        </pc:spChg>
        <pc:spChg chg="add">
          <ac:chgData name="Guest User" userId="S::urn:spo:anon#813bb2ab43c66a5b1db1c925b480d74811ed7c26ce6d912b348ef926e7bbb42c::" providerId="AD" clId="Web-{09112740-9A62-F564-2050-51060751FCF2}" dt="2019-04-28T16:33:13.699" v="32"/>
          <ac:spMkLst>
            <pc:docMk/>
            <pc:sldMk cId="3884547616" sldId="269"/>
            <ac:spMk id="26" creationId="{928DE3A7-1615-464D-BCC0-01F174893A8A}"/>
          </ac:spMkLst>
        </pc:spChg>
        <pc:picChg chg="add del mod ord modCrop">
          <ac:chgData name="Guest User" userId="S::urn:spo:anon#813bb2ab43c66a5b1db1c925b480d74811ed7c26ce6d912b348ef926e7bbb42c::" providerId="AD" clId="Web-{09112740-9A62-F564-2050-51060751FCF2}" dt="2019-04-28T16:19:16.788" v="8"/>
          <ac:picMkLst>
            <pc:docMk/>
            <pc:sldMk cId="3884547616" sldId="269"/>
            <ac:picMk id="4" creationId="{7FFFA054-DA4E-498F-9ABD-63383A620EC6}"/>
          </ac:picMkLst>
        </pc:picChg>
        <pc:picChg chg="add del mod ord">
          <ac:chgData name="Guest User" userId="S::urn:spo:anon#813bb2ab43c66a5b1db1c925b480d74811ed7c26ce6d912b348ef926e7bbb42c::" providerId="AD" clId="Web-{09112740-9A62-F564-2050-51060751FCF2}" dt="2019-04-28T16:33:13.699" v="32"/>
          <ac:picMkLst>
            <pc:docMk/>
            <pc:sldMk cId="3884547616" sldId="269"/>
            <ac:picMk id="8" creationId="{256D9669-7409-451B-B6A5-C622B29236AF}"/>
          </ac:picMkLst>
        </pc:picChg>
        <pc:picChg chg="add mod">
          <ac:chgData name="Guest User" userId="S::urn:spo:anon#813bb2ab43c66a5b1db1c925b480d74811ed7c26ce6d912b348ef926e7bbb42c::" providerId="AD" clId="Web-{09112740-9A62-F564-2050-51060751FCF2}" dt="2019-04-28T16:33:30.934" v="35" actId="1076"/>
          <ac:picMkLst>
            <pc:docMk/>
            <pc:sldMk cId="3884547616" sldId="269"/>
            <ac:picMk id="10" creationId="{5BCEB307-03A4-4B50-A610-221B4F4AECEF}"/>
          </ac:picMkLst>
        </pc:picChg>
        <pc:picChg chg="add mod">
          <ac:chgData name="Guest User" userId="S::urn:spo:anon#813bb2ab43c66a5b1db1c925b480d74811ed7c26ce6d912b348ef926e7bbb42c::" providerId="AD" clId="Web-{09112740-9A62-F564-2050-51060751FCF2}" dt="2019-04-28T16:33:34.902" v="37" actId="1076"/>
          <ac:picMkLst>
            <pc:docMk/>
            <pc:sldMk cId="3884547616" sldId="269"/>
            <ac:picMk id="12" creationId="{76C910B8-F13B-4811-86FB-01AA4F7555C9}"/>
          </ac:picMkLst>
        </pc:picChg>
        <pc:picChg chg="add mod ord">
          <ac:chgData name="Guest User" userId="S::urn:spo:anon#813bb2ab43c66a5b1db1c925b480d74811ed7c26ce6d912b348ef926e7bbb42c::" providerId="AD" clId="Web-{09112740-9A62-F564-2050-51060751FCF2}" dt="2019-04-28T16:33:13.699" v="32"/>
          <ac:picMkLst>
            <pc:docMk/>
            <pc:sldMk cId="3884547616" sldId="269"/>
            <ac:picMk id="14" creationId="{9CFC3E64-383B-47F4-8259-6FB77CA392D3}"/>
          </ac:picMkLst>
        </pc:picChg>
        <pc:picChg chg="add mod">
          <ac:chgData name="Guest User" userId="S::urn:spo:anon#813bb2ab43c66a5b1db1c925b480d74811ed7c26ce6d912b348ef926e7bbb42c::" providerId="AD" clId="Web-{09112740-9A62-F564-2050-51060751FCF2}" dt="2019-04-28T16:33:32.309" v="36" actId="1076"/>
          <ac:picMkLst>
            <pc:docMk/>
            <pc:sldMk cId="3884547616" sldId="269"/>
            <ac:picMk id="17" creationId="{256D9669-7409-451B-B6A5-C622B29236AF}"/>
          </ac:picMkLst>
        </pc:picChg>
      </pc:sldChg>
    </pc:docChg>
  </pc:docChgLst>
  <pc:docChgLst>
    <pc:chgData name="Amy Pinckney" userId="S::23pincka@bscmail.org::cc15fbd3-6920-443f-9f7f-183a99adf361" providerId="AD" clId="Web-{FC5D0454-4C14-5904-04E9-F29980D863DC}"/>
    <pc:docChg chg="modSld">
      <pc:chgData name="Amy Pinckney" userId="S::23pincka@bscmail.org::cc15fbd3-6920-443f-9f7f-183a99adf361" providerId="AD" clId="Web-{FC5D0454-4C14-5904-04E9-F29980D863DC}" dt="2019-04-29T12:53:41.998" v="33"/>
      <pc:docMkLst>
        <pc:docMk/>
      </pc:docMkLst>
      <pc:sldChg chg="modNotes">
        <pc:chgData name="Amy Pinckney" userId="S::23pincka@bscmail.org::cc15fbd3-6920-443f-9f7f-183a99adf361" providerId="AD" clId="Web-{FC5D0454-4C14-5904-04E9-F29980D863DC}" dt="2019-04-29T12:53:41.998" v="33"/>
        <pc:sldMkLst>
          <pc:docMk/>
          <pc:sldMk cId="3884547616" sldId="269"/>
        </pc:sldMkLst>
      </pc:sldChg>
    </pc:docChg>
  </pc:docChgLst>
  <pc:docChgLst>
    <pc:chgData name="Isabella Welldon" userId="S::23welldi@bscmail.org::26ff99de-6b57-4039-a549-0358dbfd81ba" providerId="AD" clId="Web-{25A40538-EB62-7FE2-D13A-34307E52624D}"/>
    <pc:docChg chg="modSld">
      <pc:chgData name="Isabella Welldon" userId="S::23welldi@bscmail.org::26ff99de-6b57-4039-a549-0358dbfd81ba" providerId="AD" clId="Web-{25A40538-EB62-7FE2-D13A-34307E52624D}" dt="2019-04-30T12:45:04.254" v="179" actId="14100"/>
      <pc:docMkLst>
        <pc:docMk/>
      </pc:docMkLst>
      <pc:sldChg chg="modSp">
        <pc:chgData name="Isabella Welldon" userId="S::23welldi@bscmail.org::26ff99de-6b57-4039-a549-0358dbfd81ba" providerId="AD" clId="Web-{25A40538-EB62-7FE2-D13A-34307E52624D}" dt="2019-04-30T12:21:31.465" v="65" actId="1076"/>
        <pc:sldMkLst>
          <pc:docMk/>
          <pc:sldMk cId="1634385629" sldId="256"/>
        </pc:sldMkLst>
        <pc:picChg chg="mod">
          <ac:chgData name="Isabella Welldon" userId="S::23welldi@bscmail.org::26ff99de-6b57-4039-a549-0358dbfd81ba" providerId="AD" clId="Web-{25A40538-EB62-7FE2-D13A-34307E52624D}" dt="2019-04-30T12:21:31.465" v="65" actId="1076"/>
          <ac:picMkLst>
            <pc:docMk/>
            <pc:sldMk cId="1634385629" sldId="256"/>
            <ac:picMk id="5" creationId="{8F6F4CD9-322D-4C67-839A-96C830ED6F91}"/>
          </ac:picMkLst>
        </pc:picChg>
      </pc:sldChg>
      <pc:sldChg chg="modSp">
        <pc:chgData name="Isabella Welldon" userId="S::23welldi@bscmail.org::26ff99de-6b57-4039-a549-0358dbfd81ba" providerId="AD" clId="Web-{25A40538-EB62-7FE2-D13A-34307E52624D}" dt="2019-04-30T12:23:19.980" v="72" actId="20577"/>
        <pc:sldMkLst>
          <pc:docMk/>
          <pc:sldMk cId="2635188284" sldId="257"/>
        </pc:sldMkLst>
        <pc:spChg chg="mod">
          <ac:chgData name="Isabella Welldon" userId="S::23welldi@bscmail.org::26ff99de-6b57-4039-a549-0358dbfd81ba" providerId="AD" clId="Web-{25A40538-EB62-7FE2-D13A-34307E52624D}" dt="2019-04-30T12:23:19.980" v="72" actId="20577"/>
          <ac:spMkLst>
            <pc:docMk/>
            <pc:sldMk cId="2635188284" sldId="257"/>
            <ac:spMk id="3" creationId="{312BE074-EBDA-4613-B967-30788A175FEC}"/>
          </ac:spMkLst>
        </pc:spChg>
      </pc:sldChg>
      <pc:sldChg chg="modSp">
        <pc:chgData name="Isabella Welldon" userId="S::23welldi@bscmail.org::26ff99de-6b57-4039-a549-0358dbfd81ba" providerId="AD" clId="Web-{25A40538-EB62-7FE2-D13A-34307E52624D}" dt="2019-04-30T12:23:49.246" v="98" actId="20577"/>
        <pc:sldMkLst>
          <pc:docMk/>
          <pc:sldMk cId="699691170" sldId="258"/>
        </pc:sldMkLst>
        <pc:spChg chg="mod">
          <ac:chgData name="Isabella Welldon" userId="S::23welldi@bscmail.org::26ff99de-6b57-4039-a549-0358dbfd81ba" providerId="AD" clId="Web-{25A40538-EB62-7FE2-D13A-34307E52624D}" dt="2019-04-30T12:23:49.246" v="98" actId="20577"/>
          <ac:spMkLst>
            <pc:docMk/>
            <pc:sldMk cId="699691170" sldId="258"/>
            <ac:spMk id="3" creationId="{715DAB7B-F918-4DAD-9AF2-41561B88EA8F}"/>
          </ac:spMkLst>
        </pc:spChg>
      </pc:sldChg>
      <pc:sldChg chg="modSp">
        <pc:chgData name="Isabella Welldon" userId="S::23welldi@bscmail.org::26ff99de-6b57-4039-a549-0358dbfd81ba" providerId="AD" clId="Web-{25A40538-EB62-7FE2-D13A-34307E52624D}" dt="2019-04-30T12:24:15.105" v="172" actId="20577"/>
        <pc:sldMkLst>
          <pc:docMk/>
          <pc:sldMk cId="4049552250" sldId="259"/>
        </pc:sldMkLst>
        <pc:spChg chg="mod">
          <ac:chgData name="Isabella Welldon" userId="S::23welldi@bscmail.org::26ff99de-6b57-4039-a549-0358dbfd81ba" providerId="AD" clId="Web-{25A40538-EB62-7FE2-D13A-34307E52624D}" dt="2019-04-30T12:24:15.105" v="172" actId="20577"/>
          <ac:spMkLst>
            <pc:docMk/>
            <pc:sldMk cId="4049552250" sldId="259"/>
            <ac:spMk id="3" creationId="{B773ED33-5BB9-4B1E-A47E-5C7136FEBC4E}"/>
          </ac:spMkLst>
        </pc:spChg>
      </pc:sldChg>
      <pc:sldChg chg="addSp">
        <pc:chgData name="Isabella Welldon" userId="S::23welldi@bscmail.org::26ff99de-6b57-4039-a549-0358dbfd81ba" providerId="AD" clId="Web-{25A40538-EB62-7FE2-D13A-34307E52624D}" dt="2019-04-30T12:24:32.668" v="175"/>
        <pc:sldMkLst>
          <pc:docMk/>
          <pc:sldMk cId="2761331660" sldId="260"/>
        </pc:sldMkLst>
        <pc:spChg chg="add">
          <ac:chgData name="Isabella Welldon" userId="S::23welldi@bscmail.org::26ff99de-6b57-4039-a549-0358dbfd81ba" providerId="AD" clId="Web-{25A40538-EB62-7FE2-D13A-34307E52624D}" dt="2019-04-30T12:24:32.668" v="175"/>
          <ac:spMkLst>
            <pc:docMk/>
            <pc:sldMk cId="2761331660" sldId="260"/>
            <ac:spMk id="4" creationId="{B1038E98-9142-4E1D-8F61-50D31DFBCAB4}"/>
          </ac:spMkLst>
        </pc:spChg>
      </pc:sldChg>
      <pc:sldChg chg="modSp">
        <pc:chgData name="Isabella Welldon" userId="S::23welldi@bscmail.org::26ff99de-6b57-4039-a549-0358dbfd81ba" providerId="AD" clId="Web-{25A40538-EB62-7FE2-D13A-34307E52624D}" dt="2019-04-30T12:16:51.670" v="62" actId="20577"/>
        <pc:sldMkLst>
          <pc:docMk/>
          <pc:sldMk cId="3221064847" sldId="268"/>
        </pc:sldMkLst>
        <pc:spChg chg="mod">
          <ac:chgData name="Isabella Welldon" userId="S::23welldi@bscmail.org::26ff99de-6b57-4039-a549-0358dbfd81ba" providerId="AD" clId="Web-{25A40538-EB62-7FE2-D13A-34307E52624D}" dt="2019-04-30T12:16:51.670" v="62" actId="20577"/>
          <ac:spMkLst>
            <pc:docMk/>
            <pc:sldMk cId="3221064847" sldId="268"/>
            <ac:spMk id="3" creationId="{FCA7FE9F-3992-49CC-B6A8-C6E30C9550A9}"/>
          </ac:spMkLst>
        </pc:spChg>
      </pc:sldChg>
      <pc:sldChg chg="addSp delSp modSp">
        <pc:chgData name="Isabella Welldon" userId="S::23welldi@bscmail.org::26ff99de-6b57-4039-a549-0358dbfd81ba" providerId="AD" clId="Web-{25A40538-EB62-7FE2-D13A-34307E52624D}" dt="2019-04-30T12:45:04.254" v="179" actId="14100"/>
        <pc:sldMkLst>
          <pc:docMk/>
          <pc:sldMk cId="39632199" sldId="272"/>
        </pc:sldMkLst>
        <pc:picChg chg="del">
          <ac:chgData name="Isabella Welldon" userId="S::23welldi@bscmail.org::26ff99de-6b57-4039-a549-0358dbfd81ba" providerId="AD" clId="Web-{25A40538-EB62-7FE2-D13A-34307E52624D}" dt="2019-04-30T12:44:42.739" v="176"/>
          <ac:picMkLst>
            <pc:docMk/>
            <pc:sldMk cId="39632199" sldId="272"/>
            <ac:picMk id="4" creationId="{554998C5-DB41-41B8-B58A-2CD08779619A}"/>
          </ac:picMkLst>
        </pc:picChg>
        <pc:picChg chg="add mod">
          <ac:chgData name="Isabella Welldon" userId="S::23welldi@bscmail.org::26ff99de-6b57-4039-a549-0358dbfd81ba" providerId="AD" clId="Web-{25A40538-EB62-7FE2-D13A-34307E52624D}" dt="2019-04-30T12:45:04.254" v="179" actId="14100"/>
          <ac:picMkLst>
            <pc:docMk/>
            <pc:sldMk cId="39632199" sldId="272"/>
            <ac:picMk id="5" creationId="{FF571FC7-8B20-402A-90B4-F42BA1EC10B0}"/>
          </ac:picMkLst>
        </pc:picChg>
      </pc:sldChg>
    </pc:docChg>
  </pc:docChgLst>
  <pc:docChgLst>
    <pc:chgData name="Guest User" userId="S::urn:spo:anon#813bb2ab43c66a5b1db1c925b480d74811ed7c26ce6d912b348ef926e7bbb42c::" providerId="AD" clId="Web-{A5353021-3F36-942C-DDF5-E0E75E4AE386}"/>
    <pc:docChg chg="modSld">
      <pc:chgData name="Guest User" userId="S::urn:spo:anon#813bb2ab43c66a5b1db1c925b480d74811ed7c26ce6d912b348ef926e7bbb42c::" providerId="AD" clId="Web-{A5353021-3F36-942C-DDF5-E0E75E4AE386}" dt="2019-04-30T12:41:04.204" v="252" actId="20577"/>
      <pc:docMkLst>
        <pc:docMk/>
      </pc:docMkLst>
      <pc:sldChg chg="modSp">
        <pc:chgData name="Guest User" userId="S::urn:spo:anon#813bb2ab43c66a5b1db1c925b480d74811ed7c26ce6d912b348ef926e7bbb42c::" providerId="AD" clId="Web-{A5353021-3F36-942C-DDF5-E0E75E4AE386}" dt="2019-04-30T12:28:42.091" v="73" actId="20577"/>
        <pc:sldMkLst>
          <pc:docMk/>
          <pc:sldMk cId="2635188284" sldId="257"/>
        </pc:sldMkLst>
        <pc:spChg chg="mod">
          <ac:chgData name="Guest User" userId="S::urn:spo:anon#813bb2ab43c66a5b1db1c925b480d74811ed7c26ce6d912b348ef926e7bbb42c::" providerId="AD" clId="Web-{A5353021-3F36-942C-DDF5-E0E75E4AE386}" dt="2019-04-30T12:28:42.091" v="73" actId="20577"/>
          <ac:spMkLst>
            <pc:docMk/>
            <pc:sldMk cId="2635188284" sldId="257"/>
            <ac:spMk id="3" creationId="{312BE074-EBDA-4613-B967-30788A175FEC}"/>
          </ac:spMkLst>
        </pc:spChg>
      </pc:sldChg>
      <pc:sldChg chg="modSp">
        <pc:chgData name="Guest User" userId="S::urn:spo:anon#813bb2ab43c66a5b1db1c925b480d74811ed7c26ce6d912b348ef926e7bbb42c::" providerId="AD" clId="Web-{A5353021-3F36-942C-DDF5-E0E75E4AE386}" dt="2019-04-30T12:30:00.826" v="129" actId="20577"/>
        <pc:sldMkLst>
          <pc:docMk/>
          <pc:sldMk cId="699691170" sldId="258"/>
        </pc:sldMkLst>
        <pc:spChg chg="mod">
          <ac:chgData name="Guest User" userId="S::urn:spo:anon#813bb2ab43c66a5b1db1c925b480d74811ed7c26ce6d912b348ef926e7bbb42c::" providerId="AD" clId="Web-{A5353021-3F36-942C-DDF5-E0E75E4AE386}" dt="2019-04-30T12:30:00.826" v="129" actId="20577"/>
          <ac:spMkLst>
            <pc:docMk/>
            <pc:sldMk cId="699691170" sldId="258"/>
            <ac:spMk id="3" creationId="{715DAB7B-F918-4DAD-9AF2-41561B88EA8F}"/>
          </ac:spMkLst>
        </pc:spChg>
      </pc:sldChg>
      <pc:sldChg chg="addSp delSp modSp mod setBg setClrOvrMap">
        <pc:chgData name="Guest User" userId="S::urn:spo:anon#813bb2ab43c66a5b1db1c925b480d74811ed7c26ce6d912b348ef926e7bbb42c::" providerId="AD" clId="Web-{A5353021-3F36-942C-DDF5-E0E75E4AE386}" dt="2019-04-30T12:24:58.449" v="15" actId="20577"/>
        <pc:sldMkLst>
          <pc:docMk/>
          <pc:sldMk cId="2761331660" sldId="260"/>
        </pc:sldMkLst>
        <pc:spChg chg="mod">
          <ac:chgData name="Guest User" userId="S::urn:spo:anon#813bb2ab43c66a5b1db1c925b480d74811ed7c26ce6d912b348ef926e7bbb42c::" providerId="AD" clId="Web-{A5353021-3F36-942C-DDF5-E0E75E4AE386}" dt="2019-04-30T12:21:55.995" v="12"/>
          <ac:spMkLst>
            <pc:docMk/>
            <pc:sldMk cId="2761331660" sldId="260"/>
            <ac:spMk id="2" creationId="{06053D24-6E9F-48EE-B314-3D1A8171060B}"/>
          </ac:spMkLst>
        </pc:spChg>
        <pc:spChg chg="mod">
          <ac:chgData name="Guest User" userId="S::urn:spo:anon#813bb2ab43c66a5b1db1c925b480d74811ed7c26ce6d912b348ef926e7bbb42c::" providerId="AD" clId="Web-{A5353021-3F36-942C-DDF5-E0E75E4AE386}" dt="2019-04-30T12:24:58.449" v="15" actId="20577"/>
          <ac:spMkLst>
            <pc:docMk/>
            <pc:sldMk cId="2761331660" sldId="260"/>
            <ac:spMk id="4" creationId="{B1038E98-9142-4E1D-8F61-50D31DFBCAB4}"/>
          </ac:spMkLst>
        </pc:spChg>
        <pc:spChg chg="add del">
          <ac:chgData name="Guest User" userId="S::urn:spo:anon#813bb2ab43c66a5b1db1c925b480d74811ed7c26ce6d912b348ef926e7bbb42c::" providerId="AD" clId="Web-{A5353021-3F36-942C-DDF5-E0E75E4AE386}" dt="2019-04-30T12:21:55.995" v="12"/>
          <ac:spMkLst>
            <pc:docMk/>
            <pc:sldMk cId="2761331660" sldId="260"/>
            <ac:spMk id="16" creationId="{8775F366-526C-4C42-8931-696FFE8AA517}"/>
          </ac:spMkLst>
        </pc:spChg>
        <pc:spChg chg="add del">
          <ac:chgData name="Guest User" userId="S::urn:spo:anon#813bb2ab43c66a5b1db1c925b480d74811ed7c26ce6d912b348ef926e7bbb42c::" providerId="AD" clId="Web-{A5353021-3F36-942C-DDF5-E0E75E4AE386}" dt="2019-04-30T12:21:55.995" v="12"/>
          <ac:spMkLst>
            <pc:docMk/>
            <pc:sldMk cId="2761331660" sldId="260"/>
            <ac:spMk id="18" creationId="{597EA66B-2AAB-42B0-9F9D-38920D8D82D7}"/>
          </ac:spMkLst>
        </pc:spChg>
        <pc:spChg chg="add del">
          <ac:chgData name="Guest User" userId="S::urn:spo:anon#813bb2ab43c66a5b1db1c925b480d74811ed7c26ce6d912b348ef926e7bbb42c::" providerId="AD" clId="Web-{A5353021-3F36-942C-DDF5-E0E75E4AE386}" dt="2019-04-30T12:21:55.995" v="12"/>
          <ac:spMkLst>
            <pc:docMk/>
            <pc:sldMk cId="2761331660" sldId="260"/>
            <ac:spMk id="20" creationId="{D360EBE3-31BB-422F-AA87-FA3873DAE484}"/>
          </ac:spMkLst>
        </pc:spChg>
        <pc:spChg chg="add del">
          <ac:chgData name="Guest User" userId="S::urn:spo:anon#813bb2ab43c66a5b1db1c925b480d74811ed7c26ce6d912b348ef926e7bbb42c::" providerId="AD" clId="Web-{A5353021-3F36-942C-DDF5-E0E75E4AE386}" dt="2019-04-30T12:24:07.511" v="14"/>
          <ac:spMkLst>
            <pc:docMk/>
            <pc:sldMk cId="2761331660" sldId="260"/>
            <ac:spMk id="22" creationId="{133F8CB7-795C-4272-9073-64D8CF97F220}"/>
          </ac:spMkLst>
        </pc:spChg>
        <pc:spChg chg="add del">
          <ac:chgData name="Guest User" userId="S::urn:spo:anon#813bb2ab43c66a5b1db1c925b480d74811ed7c26ce6d912b348ef926e7bbb42c::" providerId="AD" clId="Web-{A5353021-3F36-942C-DDF5-E0E75E4AE386}" dt="2019-04-30T12:24:07.511" v="14"/>
          <ac:spMkLst>
            <pc:docMk/>
            <pc:sldMk cId="2761331660" sldId="260"/>
            <ac:spMk id="23" creationId="{9610F818-219E-491F-887F-B078103BA2B4}"/>
          </ac:spMkLst>
        </pc:spChg>
        <pc:spChg chg="add del">
          <ac:chgData name="Guest User" userId="S::urn:spo:anon#813bb2ab43c66a5b1db1c925b480d74811ed7c26ce6d912b348ef926e7bbb42c::" providerId="AD" clId="Web-{A5353021-3F36-942C-DDF5-E0E75E4AE386}" dt="2019-04-30T12:24:07.511" v="14"/>
          <ac:spMkLst>
            <pc:docMk/>
            <pc:sldMk cId="2761331660" sldId="260"/>
            <ac:spMk id="25" creationId="{5A086AAD-1108-41EB-A7C9-5E22CA942EB2}"/>
          </ac:spMkLst>
        </pc:spChg>
        <pc:spChg chg="add del">
          <ac:chgData name="Guest User" userId="S::urn:spo:anon#813bb2ab43c66a5b1db1c925b480d74811ed7c26ce6d912b348ef926e7bbb42c::" providerId="AD" clId="Web-{A5353021-3F36-942C-DDF5-E0E75E4AE386}" dt="2019-04-30T12:21:55.980" v="11"/>
          <ac:spMkLst>
            <pc:docMk/>
            <pc:sldMk cId="2761331660" sldId="260"/>
            <ac:spMk id="27" creationId="{133F8CB7-795C-4272-9073-64D8CF97F220}"/>
          </ac:spMkLst>
        </pc:spChg>
        <pc:spChg chg="add del">
          <ac:chgData name="Guest User" userId="S::urn:spo:anon#813bb2ab43c66a5b1db1c925b480d74811ed7c26ce6d912b348ef926e7bbb42c::" providerId="AD" clId="Web-{A5353021-3F36-942C-DDF5-E0E75E4AE386}" dt="2019-04-30T12:21:55.980" v="11"/>
          <ac:spMkLst>
            <pc:docMk/>
            <pc:sldMk cId="2761331660" sldId="260"/>
            <ac:spMk id="29" creationId="{9610F818-219E-491F-887F-B078103BA2B4}"/>
          </ac:spMkLst>
        </pc:spChg>
        <pc:spChg chg="add del">
          <ac:chgData name="Guest User" userId="S::urn:spo:anon#813bb2ab43c66a5b1db1c925b480d74811ed7c26ce6d912b348ef926e7bbb42c::" providerId="AD" clId="Web-{A5353021-3F36-942C-DDF5-E0E75E4AE386}" dt="2019-04-30T12:21:55.980" v="11"/>
          <ac:spMkLst>
            <pc:docMk/>
            <pc:sldMk cId="2761331660" sldId="260"/>
            <ac:spMk id="31" creationId="{5A086AAD-1108-41EB-A7C9-5E22CA942EB2}"/>
          </ac:spMkLst>
        </pc:spChg>
        <pc:spChg chg="add">
          <ac:chgData name="Guest User" userId="S::urn:spo:anon#813bb2ab43c66a5b1db1c925b480d74811ed7c26ce6d912b348ef926e7bbb42c::" providerId="AD" clId="Web-{A5353021-3F36-942C-DDF5-E0E75E4AE386}" dt="2019-04-30T12:24:07.511" v="14"/>
          <ac:spMkLst>
            <pc:docMk/>
            <pc:sldMk cId="2761331660" sldId="260"/>
            <ac:spMk id="32" creationId="{133F8CB7-795C-4272-9073-64D8CF97F220}"/>
          </ac:spMkLst>
        </pc:spChg>
        <pc:spChg chg="add">
          <ac:chgData name="Guest User" userId="S::urn:spo:anon#813bb2ab43c66a5b1db1c925b480d74811ed7c26ce6d912b348ef926e7bbb42c::" providerId="AD" clId="Web-{A5353021-3F36-942C-DDF5-E0E75E4AE386}" dt="2019-04-30T12:24:07.511" v="14"/>
          <ac:spMkLst>
            <pc:docMk/>
            <pc:sldMk cId="2761331660" sldId="260"/>
            <ac:spMk id="34" creationId="{9610F818-219E-491F-887F-B078103BA2B4}"/>
          </ac:spMkLst>
        </pc:spChg>
        <pc:spChg chg="add">
          <ac:chgData name="Guest User" userId="S::urn:spo:anon#813bb2ab43c66a5b1db1c925b480d74811ed7c26ce6d912b348ef926e7bbb42c::" providerId="AD" clId="Web-{A5353021-3F36-942C-DDF5-E0E75E4AE386}" dt="2019-04-30T12:24:07.511" v="14"/>
          <ac:spMkLst>
            <pc:docMk/>
            <pc:sldMk cId="2761331660" sldId="260"/>
            <ac:spMk id="36" creationId="{5A086AAD-1108-41EB-A7C9-5E22CA942EB2}"/>
          </ac:spMkLst>
        </pc:spChg>
        <pc:picChg chg="add del">
          <ac:chgData name="Guest User" userId="S::urn:spo:anon#813bb2ab43c66a5b1db1c925b480d74811ed7c26ce6d912b348ef926e7bbb42c::" providerId="AD" clId="Web-{A5353021-3F36-942C-DDF5-E0E75E4AE386}" dt="2019-04-30T12:21:55.980" v="11"/>
          <ac:picMkLst>
            <pc:docMk/>
            <pc:sldMk cId="2761331660" sldId="260"/>
            <ac:picMk id="24" creationId="{9ABE1161-16BB-461A-8248-9A27E4769392}"/>
          </ac:picMkLst>
        </pc:picChg>
        <pc:picChg chg="add">
          <ac:chgData name="Guest User" userId="S::urn:spo:anon#813bb2ab43c66a5b1db1c925b480d74811ed7c26ce6d912b348ef926e7bbb42c::" providerId="AD" clId="Web-{A5353021-3F36-942C-DDF5-E0E75E4AE386}" dt="2019-04-30T12:21:55.995" v="12"/>
          <ac:picMkLst>
            <pc:docMk/>
            <pc:sldMk cId="2761331660" sldId="260"/>
            <ac:picMk id="26" creationId="{B2ACE82C-12E3-48CC-9E2E-EB78C9541B9B}"/>
          </ac:picMkLst>
        </pc:picChg>
        <pc:picChg chg="add">
          <ac:chgData name="Guest User" userId="S::urn:spo:anon#813bb2ab43c66a5b1db1c925b480d74811ed7c26ce6d912b348ef926e7bbb42c::" providerId="AD" clId="Web-{A5353021-3F36-942C-DDF5-E0E75E4AE386}" dt="2019-04-30T12:24:07.511" v="14"/>
          <ac:picMkLst>
            <pc:docMk/>
            <pc:sldMk cId="2761331660" sldId="260"/>
            <ac:picMk id="28" creationId="{D9080B90-F861-43DF-9E4B-EFBED584AE43}"/>
          </ac:picMkLst>
        </pc:picChg>
      </pc:sldChg>
      <pc:sldChg chg="modSp">
        <pc:chgData name="Guest User" userId="S::urn:spo:anon#813bb2ab43c66a5b1db1c925b480d74811ed7c26ce6d912b348ef926e7bbb42c::" providerId="AD" clId="Web-{A5353021-3F36-942C-DDF5-E0E75E4AE386}" dt="2019-04-30T12:41:04.204" v="252" actId="20577"/>
        <pc:sldMkLst>
          <pc:docMk/>
          <pc:sldMk cId="278375487" sldId="263"/>
        </pc:sldMkLst>
        <pc:spChg chg="mod">
          <ac:chgData name="Guest User" userId="S::urn:spo:anon#813bb2ab43c66a5b1db1c925b480d74811ed7c26ce6d912b348ef926e7bbb42c::" providerId="AD" clId="Web-{A5353021-3F36-942C-DDF5-E0E75E4AE386}" dt="2019-04-30T12:41:04.204" v="252" actId="20577"/>
          <ac:spMkLst>
            <pc:docMk/>
            <pc:sldMk cId="278375487" sldId="263"/>
            <ac:spMk id="2" creationId="{D87F5499-2697-423F-928F-B9820663B676}"/>
          </ac:spMkLst>
        </pc:spChg>
        <pc:spChg chg="mod">
          <ac:chgData name="Guest User" userId="S::urn:spo:anon#813bb2ab43c66a5b1db1c925b480d74811ed7c26ce6d912b348ef926e7bbb42c::" providerId="AD" clId="Web-{A5353021-3F36-942C-DDF5-E0E75E4AE386}" dt="2019-04-30T12:20:37.432" v="6" actId="20577"/>
          <ac:spMkLst>
            <pc:docMk/>
            <pc:sldMk cId="278375487" sldId="263"/>
            <ac:spMk id="4" creationId="{D477EE9F-9210-4DDB-A278-19169A264BBF}"/>
          </ac:spMkLst>
        </pc:spChg>
      </pc:sldChg>
      <pc:sldChg chg="modSp">
        <pc:chgData name="Guest User" userId="S::urn:spo:anon#813bb2ab43c66a5b1db1c925b480d74811ed7c26ce6d912b348ef926e7bbb42c::" providerId="AD" clId="Web-{A5353021-3F36-942C-DDF5-E0E75E4AE386}" dt="2019-04-30T12:32:52.139" v="135" actId="1076"/>
        <pc:sldMkLst>
          <pc:docMk/>
          <pc:sldMk cId="1124553191" sldId="267"/>
        </pc:sldMkLst>
        <pc:graphicFrameChg chg="mod">
          <ac:chgData name="Guest User" userId="S::urn:spo:anon#813bb2ab43c66a5b1db1c925b480d74811ed7c26ce6d912b348ef926e7bbb42c::" providerId="AD" clId="Web-{A5353021-3F36-942C-DDF5-E0E75E4AE386}" dt="2019-04-30T12:32:52.139" v="135" actId="1076"/>
          <ac:graphicFrameMkLst>
            <pc:docMk/>
            <pc:sldMk cId="1124553191" sldId="267"/>
            <ac:graphicFrameMk id="21" creationId="{AAC1A494-33D5-442C-8E6E-903056568A88}"/>
          </ac:graphicFrameMkLst>
        </pc:graphicFrameChg>
      </pc:sldChg>
      <pc:sldChg chg="modSp">
        <pc:chgData name="Guest User" userId="S::urn:spo:anon#813bb2ab43c66a5b1db1c925b480d74811ed7c26ce6d912b348ef926e7bbb42c::" providerId="AD" clId="Web-{A5353021-3F36-942C-DDF5-E0E75E4AE386}" dt="2019-04-30T12:34:14.077" v="138" actId="20577"/>
        <pc:sldMkLst>
          <pc:docMk/>
          <pc:sldMk cId="3221064847" sldId="268"/>
        </pc:sldMkLst>
        <pc:spChg chg="mod">
          <ac:chgData name="Guest User" userId="S::urn:spo:anon#813bb2ab43c66a5b1db1c925b480d74811ed7c26ce6d912b348ef926e7bbb42c::" providerId="AD" clId="Web-{A5353021-3F36-942C-DDF5-E0E75E4AE386}" dt="2019-04-30T12:34:14.077" v="138" actId="20577"/>
          <ac:spMkLst>
            <pc:docMk/>
            <pc:sldMk cId="3221064847" sldId="268"/>
            <ac:spMk id="3" creationId="{FCA7FE9F-3992-49CC-B6A8-C6E30C9550A9}"/>
          </ac:spMkLst>
        </pc:spChg>
      </pc:sldChg>
      <pc:sldChg chg="modSp">
        <pc:chgData name="Guest User" userId="S::urn:spo:anon#813bb2ab43c66a5b1db1c925b480d74811ed7c26ce6d912b348ef926e7bbb42c::" providerId="AD" clId="Web-{A5353021-3F36-942C-DDF5-E0E75E4AE386}" dt="2019-04-30T12:22:46.558" v="13" actId="1076"/>
        <pc:sldMkLst>
          <pc:docMk/>
          <pc:sldMk cId="3884547616" sldId="269"/>
        </pc:sldMkLst>
        <pc:picChg chg="mod">
          <ac:chgData name="Guest User" userId="S::urn:spo:anon#813bb2ab43c66a5b1db1c925b480d74811ed7c26ce6d912b348ef926e7bbb42c::" providerId="AD" clId="Web-{A5353021-3F36-942C-DDF5-E0E75E4AE386}" dt="2019-04-30T12:22:46.558" v="13" actId="1076"/>
          <ac:picMkLst>
            <pc:docMk/>
            <pc:sldMk cId="3884547616" sldId="269"/>
            <ac:picMk id="10" creationId="{5BCEB307-03A4-4B50-A610-221B4F4AECEF}"/>
          </ac:picMkLst>
        </pc:picChg>
      </pc:sldChg>
      <pc:sldChg chg="modSp">
        <pc:chgData name="Guest User" userId="S::urn:spo:anon#813bb2ab43c66a5b1db1c925b480d74811ed7c26ce6d912b348ef926e7bbb42c::" providerId="AD" clId="Web-{A5353021-3F36-942C-DDF5-E0E75E4AE386}" dt="2019-04-30T12:31:42.107" v="132" actId="20577"/>
        <pc:sldMkLst>
          <pc:docMk/>
          <pc:sldMk cId="651967514" sldId="270"/>
        </pc:sldMkLst>
        <pc:spChg chg="mod">
          <ac:chgData name="Guest User" userId="S::urn:spo:anon#813bb2ab43c66a5b1db1c925b480d74811ed7c26ce6d912b348ef926e7bbb42c::" providerId="AD" clId="Web-{A5353021-3F36-942C-DDF5-E0E75E4AE386}" dt="2019-04-30T12:31:42.107" v="132" actId="20577"/>
          <ac:spMkLst>
            <pc:docMk/>
            <pc:sldMk cId="651967514" sldId="270"/>
            <ac:spMk id="20" creationId="{950C7AC2-EB61-4EB4-AFC9-9A03FD131682}"/>
          </ac:spMkLst>
        </pc:spChg>
      </pc:sldChg>
      <pc:sldChg chg="modNotes">
        <pc:chgData name="Guest User" userId="S::urn:spo:anon#813bb2ab43c66a5b1db1c925b480d74811ed7c26ce6d912b348ef926e7bbb42c::" providerId="AD" clId="Web-{A5353021-3F36-942C-DDF5-E0E75E4AE386}" dt="2019-04-30T12:38:38.344" v="243"/>
        <pc:sldMkLst>
          <pc:docMk/>
          <pc:sldMk cId="2083863506" sldId="271"/>
        </pc:sldMkLst>
      </pc:sldChg>
    </pc:docChg>
  </pc:docChgLst>
  <pc:docChgLst>
    <pc:chgData name="Amy Pinckney" userId="S::23pincka@bscmail.org::cc15fbd3-6920-443f-9f7f-183a99adf361" providerId="AD" clId="Web-{198CF726-F110-5745-72ED-4A7AA9923F6C}"/>
    <pc:docChg chg="modSld">
      <pc:chgData name="Amy Pinckney" userId="S::23pincka@bscmail.org::cc15fbd3-6920-443f-9f7f-183a99adf361" providerId="AD" clId="Web-{198CF726-F110-5745-72ED-4A7AA9923F6C}" dt="2019-04-26T15:20:28.079" v="196" actId="20577"/>
      <pc:docMkLst>
        <pc:docMk/>
      </pc:docMkLst>
      <pc:sldChg chg="modSp">
        <pc:chgData name="Amy Pinckney" userId="S::23pincka@bscmail.org::cc15fbd3-6920-443f-9f7f-183a99adf361" providerId="AD" clId="Web-{198CF726-F110-5745-72ED-4A7AA9923F6C}" dt="2019-04-26T15:20:12.485" v="194" actId="20577"/>
        <pc:sldMkLst>
          <pc:docMk/>
          <pc:sldMk cId="1424496770" sldId="264"/>
        </pc:sldMkLst>
        <pc:spChg chg="mod">
          <ac:chgData name="Amy Pinckney" userId="S::23pincka@bscmail.org::cc15fbd3-6920-443f-9f7f-183a99adf361" providerId="AD" clId="Web-{198CF726-F110-5745-72ED-4A7AA9923F6C}" dt="2019-04-26T15:20:12.485" v="194" actId="20577"/>
          <ac:spMkLst>
            <pc:docMk/>
            <pc:sldMk cId="1424496770" sldId="264"/>
            <ac:spMk id="3" creationId="{F50322B6-A604-4F90-9CAB-54FF8DC0C905}"/>
          </ac:spMkLst>
        </pc:spChg>
      </pc:sldChg>
      <pc:sldChg chg="modSp">
        <pc:chgData name="Amy Pinckney" userId="S::23pincka@bscmail.org::cc15fbd3-6920-443f-9f7f-183a99adf361" providerId="AD" clId="Web-{198CF726-F110-5745-72ED-4A7AA9923F6C}" dt="2019-04-26T15:18:20.407" v="59" actId="20577"/>
        <pc:sldMkLst>
          <pc:docMk/>
          <pc:sldMk cId="3221064847" sldId="268"/>
        </pc:sldMkLst>
        <pc:spChg chg="mod">
          <ac:chgData name="Amy Pinckney" userId="S::23pincka@bscmail.org::cc15fbd3-6920-443f-9f7f-183a99adf361" providerId="AD" clId="Web-{198CF726-F110-5745-72ED-4A7AA9923F6C}" dt="2019-04-26T15:18:20.407" v="59" actId="20577"/>
          <ac:spMkLst>
            <pc:docMk/>
            <pc:sldMk cId="3221064847" sldId="268"/>
            <ac:spMk id="3" creationId="{FCA7FE9F-3992-49CC-B6A8-C6E30C9550A9}"/>
          </ac:spMkLst>
        </pc:spChg>
      </pc:sldChg>
    </pc:docChg>
  </pc:docChgLst>
  <pc:docChgLst>
    <pc:chgData name="Guest User" userId="S::urn:spo:anon#813bb2ab43c66a5b1db1c925b480d74811ed7c26ce6d912b348ef926e7bbb42c::" providerId="AD" clId="Web-{5D9D110E-FCFE-0DA6-DB90-2AE8E241BFBB}"/>
    <pc:docChg chg="modSld">
      <pc:chgData name="Guest User" userId="S::urn:spo:anon#813bb2ab43c66a5b1db1c925b480d74811ed7c26ce6d912b348ef926e7bbb42c::" providerId="AD" clId="Web-{5D9D110E-FCFE-0DA6-DB90-2AE8E241BFBB}" dt="2019-04-29T19:37:14.080" v="103"/>
      <pc:docMkLst>
        <pc:docMk/>
      </pc:docMkLst>
      <pc:sldChg chg="modNotes">
        <pc:chgData name="Guest User" userId="S::urn:spo:anon#813bb2ab43c66a5b1db1c925b480d74811ed7c26ce6d912b348ef926e7bbb42c::" providerId="AD" clId="Web-{5D9D110E-FCFE-0DA6-DB90-2AE8E241BFBB}" dt="2019-04-29T19:36:30.251" v="81"/>
        <pc:sldMkLst>
          <pc:docMk/>
          <pc:sldMk cId="2908517443" sldId="261"/>
        </pc:sldMkLst>
      </pc:sldChg>
      <pc:sldChg chg="modNotes">
        <pc:chgData name="Guest User" userId="S::urn:spo:anon#813bb2ab43c66a5b1db1c925b480d74811ed7c26ce6d912b348ef926e7bbb42c::" providerId="AD" clId="Web-{5D9D110E-FCFE-0DA6-DB90-2AE8E241BFBB}" dt="2019-04-29T19:31:56.137" v="45"/>
        <pc:sldMkLst>
          <pc:docMk/>
          <pc:sldMk cId="1424496770" sldId="264"/>
        </pc:sldMkLst>
      </pc:sldChg>
      <pc:sldChg chg="addSp delSp modSp modNotes">
        <pc:chgData name="Guest User" userId="S::urn:spo:anon#813bb2ab43c66a5b1db1c925b480d74811ed7c26ce6d912b348ef926e7bbb42c::" providerId="AD" clId="Web-{5D9D110E-FCFE-0DA6-DB90-2AE8E241BFBB}" dt="2019-04-29T19:37:14.080" v="103"/>
        <pc:sldMkLst>
          <pc:docMk/>
          <pc:sldMk cId="3884547616" sldId="269"/>
        </pc:sldMkLst>
        <pc:spChg chg="mod">
          <ac:chgData name="Guest User" userId="S::urn:spo:anon#813bb2ab43c66a5b1db1c925b480d74811ed7c26ce6d912b348ef926e7bbb42c::" providerId="AD" clId="Web-{5D9D110E-FCFE-0DA6-DB90-2AE8E241BFBB}" dt="2019-04-29T19:29:11.040" v="16"/>
          <ac:spMkLst>
            <pc:docMk/>
            <pc:sldMk cId="3884547616" sldId="269"/>
            <ac:spMk id="2" creationId="{F22DCFCD-A285-4EC8-9416-5E4DCC02DAAF}"/>
          </ac:spMkLst>
        </pc:spChg>
        <pc:spChg chg="mod">
          <ac:chgData name="Guest User" userId="S::urn:spo:anon#813bb2ab43c66a5b1db1c925b480d74811ed7c26ce6d912b348ef926e7bbb42c::" providerId="AD" clId="Web-{5D9D110E-FCFE-0DA6-DB90-2AE8E241BFBB}" dt="2019-04-29T19:29:13.509" v="17" actId="20577"/>
          <ac:spMkLst>
            <pc:docMk/>
            <pc:sldMk cId="3884547616" sldId="269"/>
            <ac:spMk id="19" creationId="{98B36DFB-9E59-4FAA-BA0A-907ADE11F581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8:40.867" v="4"/>
          <ac:spMkLst>
            <pc:docMk/>
            <pc:sldMk cId="3884547616" sldId="269"/>
            <ac:spMk id="22" creationId="{4DDFE9F7-C936-4F4C-9EF6-679F30903637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8:40.867" v="4"/>
          <ac:spMkLst>
            <pc:docMk/>
            <pc:sldMk cId="3884547616" sldId="269"/>
            <ac:spMk id="24" creationId="{83F36C5B-9ECA-4480-ABF2-496C48A49F0C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8:40.867" v="4"/>
          <ac:spMkLst>
            <pc:docMk/>
            <pc:sldMk cId="3884547616" sldId="269"/>
            <ac:spMk id="26" creationId="{928DE3A7-1615-464D-BCC0-01F174893A8A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8:40.774" v="3"/>
          <ac:spMkLst>
            <pc:docMk/>
            <pc:sldMk cId="3884547616" sldId="269"/>
            <ac:spMk id="28" creationId="{44223E8C-E21D-4649-B5CC-7550031D2540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8:40.774" v="3"/>
          <ac:spMkLst>
            <pc:docMk/>
            <pc:sldMk cId="3884547616" sldId="269"/>
            <ac:spMk id="29" creationId="{6809F581-2067-4B09-9455-6953906EFFC1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8:40.774" v="3"/>
          <ac:spMkLst>
            <pc:docMk/>
            <pc:sldMk cId="3884547616" sldId="269"/>
            <ac:spMk id="30" creationId="{A157E0F5-9288-4A63-B919-70D61141F1C4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8:37.133" v="1"/>
          <ac:spMkLst>
            <pc:docMk/>
            <pc:sldMk cId="3884547616" sldId="269"/>
            <ac:spMk id="31" creationId="{E158B155-2870-4844-B295-BF04F38497F2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9:11.040" v="16"/>
          <ac:spMkLst>
            <pc:docMk/>
            <pc:sldMk cId="3884547616" sldId="269"/>
            <ac:spMk id="32" creationId="{E158B155-2870-4844-B295-BF04F38497F2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8:37.133" v="1"/>
          <ac:spMkLst>
            <pc:docMk/>
            <pc:sldMk cId="3884547616" sldId="269"/>
            <ac:spMk id="33" creationId="{8EC6859F-6DE0-454C-AF7C-3CEC5E54120D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9:11.040" v="16"/>
          <ac:spMkLst>
            <pc:docMk/>
            <pc:sldMk cId="3884547616" sldId="269"/>
            <ac:spMk id="34" creationId="{8EC6859F-6DE0-454C-AF7C-3CEC5E54120D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8:37.133" v="1"/>
          <ac:spMkLst>
            <pc:docMk/>
            <pc:sldMk cId="3884547616" sldId="269"/>
            <ac:spMk id="35" creationId="{B54A185E-16AF-4E1A-9E7F-1414E2A34920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9:11.040" v="16"/>
          <ac:spMkLst>
            <pc:docMk/>
            <pc:sldMk cId="3884547616" sldId="269"/>
            <ac:spMk id="36" creationId="{B54A185E-16AF-4E1A-9E7F-1414E2A34920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9:10.946" v="15"/>
          <ac:spMkLst>
            <pc:docMk/>
            <pc:sldMk cId="3884547616" sldId="269"/>
            <ac:spMk id="38" creationId="{E158B155-2870-4844-B295-BF04F38497F2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9:10.946" v="15"/>
          <ac:spMkLst>
            <pc:docMk/>
            <pc:sldMk cId="3884547616" sldId="269"/>
            <ac:spMk id="39" creationId="{8EC6859F-6DE0-454C-AF7C-3CEC5E54120D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9:10.946" v="15"/>
          <ac:spMkLst>
            <pc:docMk/>
            <pc:sldMk cId="3884547616" sldId="269"/>
            <ac:spMk id="40" creationId="{B54A185E-16AF-4E1A-9E7F-1414E2A34920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9:03.774" v="11"/>
          <ac:spMkLst>
            <pc:docMk/>
            <pc:sldMk cId="3884547616" sldId="269"/>
            <ac:spMk id="41" creationId="{E158B155-2870-4844-B295-BF04F38497F2}"/>
          </ac:spMkLst>
        </pc:spChg>
        <pc:spChg chg="add">
          <ac:chgData name="Guest User" userId="S::urn:spo:anon#813bb2ab43c66a5b1db1c925b480d74811ed7c26ce6d912b348ef926e7bbb42c::" providerId="AD" clId="Web-{5D9D110E-FCFE-0DA6-DB90-2AE8E241BFBB}" dt="2019-04-29T19:29:11.040" v="16"/>
          <ac:spMkLst>
            <pc:docMk/>
            <pc:sldMk cId="3884547616" sldId="269"/>
            <ac:spMk id="42" creationId="{4DDFE9F7-C936-4F4C-9EF6-679F30903637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9:03.774" v="11"/>
          <ac:spMkLst>
            <pc:docMk/>
            <pc:sldMk cId="3884547616" sldId="269"/>
            <ac:spMk id="43" creationId="{8EC6859F-6DE0-454C-AF7C-3CEC5E54120D}"/>
          </ac:spMkLst>
        </pc:spChg>
        <pc:spChg chg="add">
          <ac:chgData name="Guest User" userId="S::urn:spo:anon#813bb2ab43c66a5b1db1c925b480d74811ed7c26ce6d912b348ef926e7bbb42c::" providerId="AD" clId="Web-{5D9D110E-FCFE-0DA6-DB90-2AE8E241BFBB}" dt="2019-04-29T19:29:11.040" v="16"/>
          <ac:spMkLst>
            <pc:docMk/>
            <pc:sldMk cId="3884547616" sldId="269"/>
            <ac:spMk id="44" creationId="{83F36C5B-9ECA-4480-ABF2-496C48A49F0C}"/>
          </ac:spMkLst>
        </pc:spChg>
        <pc:spChg chg="add del">
          <ac:chgData name="Guest User" userId="S::urn:spo:anon#813bb2ab43c66a5b1db1c925b480d74811ed7c26ce6d912b348ef926e7bbb42c::" providerId="AD" clId="Web-{5D9D110E-FCFE-0DA6-DB90-2AE8E241BFBB}" dt="2019-04-29T19:29:03.774" v="11"/>
          <ac:spMkLst>
            <pc:docMk/>
            <pc:sldMk cId="3884547616" sldId="269"/>
            <ac:spMk id="45" creationId="{B54A185E-16AF-4E1A-9E7F-1414E2A34920}"/>
          </ac:spMkLst>
        </pc:spChg>
        <pc:spChg chg="add">
          <ac:chgData name="Guest User" userId="S::urn:spo:anon#813bb2ab43c66a5b1db1c925b480d74811ed7c26ce6d912b348ef926e7bbb42c::" providerId="AD" clId="Web-{5D9D110E-FCFE-0DA6-DB90-2AE8E241BFBB}" dt="2019-04-29T19:29:11.040" v="16"/>
          <ac:spMkLst>
            <pc:docMk/>
            <pc:sldMk cId="3884547616" sldId="269"/>
            <ac:spMk id="46" creationId="{928DE3A7-1615-464D-BCC0-01F174893A8A}"/>
          </ac:spMkLst>
        </pc:spChg>
        <pc:picChg chg="mod ord">
          <ac:chgData name="Guest User" userId="S::urn:spo:anon#813bb2ab43c66a5b1db1c925b480d74811ed7c26ce6d912b348ef926e7bbb42c::" providerId="AD" clId="Web-{5D9D110E-FCFE-0DA6-DB90-2AE8E241BFBB}" dt="2019-04-29T19:29:11.040" v="16"/>
          <ac:picMkLst>
            <pc:docMk/>
            <pc:sldMk cId="3884547616" sldId="269"/>
            <ac:picMk id="10" creationId="{5BCEB307-03A4-4B50-A610-221B4F4AECEF}"/>
          </ac:picMkLst>
        </pc:picChg>
        <pc:picChg chg="mod ord">
          <ac:chgData name="Guest User" userId="S::urn:spo:anon#813bb2ab43c66a5b1db1c925b480d74811ed7c26ce6d912b348ef926e7bbb42c::" providerId="AD" clId="Web-{5D9D110E-FCFE-0DA6-DB90-2AE8E241BFBB}" dt="2019-04-29T19:29:11.040" v="16"/>
          <ac:picMkLst>
            <pc:docMk/>
            <pc:sldMk cId="3884547616" sldId="269"/>
            <ac:picMk id="12" creationId="{76C910B8-F13B-4811-86FB-01AA4F7555C9}"/>
          </ac:picMkLst>
        </pc:picChg>
        <pc:picChg chg="mod">
          <ac:chgData name="Guest User" userId="S::urn:spo:anon#813bb2ab43c66a5b1db1c925b480d74811ed7c26ce6d912b348ef926e7bbb42c::" providerId="AD" clId="Web-{5D9D110E-FCFE-0DA6-DB90-2AE8E241BFBB}" dt="2019-04-29T19:29:11.040" v="16"/>
          <ac:picMkLst>
            <pc:docMk/>
            <pc:sldMk cId="3884547616" sldId="269"/>
            <ac:picMk id="14" creationId="{9CFC3E64-383B-47F4-8259-6FB77CA392D3}"/>
          </ac:picMkLst>
        </pc:picChg>
        <pc:picChg chg="mod ord">
          <ac:chgData name="Guest User" userId="S::urn:spo:anon#813bb2ab43c66a5b1db1c925b480d74811ed7c26ce6d912b348ef926e7bbb42c::" providerId="AD" clId="Web-{5D9D110E-FCFE-0DA6-DB90-2AE8E241BFBB}" dt="2019-04-29T19:29:11.040" v="16"/>
          <ac:picMkLst>
            <pc:docMk/>
            <pc:sldMk cId="3884547616" sldId="269"/>
            <ac:picMk id="17" creationId="{256D9669-7409-451B-B6A5-C622B29236AF}"/>
          </ac:picMkLst>
        </pc:picChg>
      </pc:sldChg>
    </pc:docChg>
  </pc:docChgLst>
  <pc:docChgLst>
    <pc:chgData name="Amy Pinckney" userId="S::23pincka@bscmail.org::cc15fbd3-6920-443f-9f7f-183a99adf361" providerId="AD" clId="Web-{954EF382-1C2A-92EE-3A6C-CCC24E660205}"/>
    <pc:docChg chg="addSld modSld sldOrd modSection">
      <pc:chgData name="Amy Pinckney" userId="S::23pincka@bscmail.org::cc15fbd3-6920-443f-9f7f-183a99adf361" providerId="AD" clId="Web-{954EF382-1C2A-92EE-3A6C-CCC24E660205}" dt="2019-04-30T12:52:13.947" v="249" actId="1076"/>
      <pc:docMkLst>
        <pc:docMk/>
      </pc:docMkLst>
      <pc:sldChg chg="ord">
        <pc:chgData name="Amy Pinckney" userId="S::23pincka@bscmail.org::cc15fbd3-6920-443f-9f7f-183a99adf361" providerId="AD" clId="Web-{954EF382-1C2A-92EE-3A6C-CCC24E660205}" dt="2019-04-30T12:33:15.610" v="191"/>
        <pc:sldMkLst>
          <pc:docMk/>
          <pc:sldMk cId="699691170" sldId="258"/>
        </pc:sldMkLst>
      </pc:sldChg>
      <pc:sldChg chg="modSp">
        <pc:chgData name="Amy Pinckney" userId="S::23pincka@bscmail.org::cc15fbd3-6920-443f-9f7f-183a99adf361" providerId="AD" clId="Web-{954EF382-1C2A-92EE-3A6C-CCC24E660205}" dt="2019-04-30T12:12:25.598" v="136" actId="20577"/>
        <pc:sldMkLst>
          <pc:docMk/>
          <pc:sldMk cId="2761331660" sldId="260"/>
        </pc:sldMkLst>
        <pc:spChg chg="mod">
          <ac:chgData name="Amy Pinckney" userId="S::23pincka@bscmail.org::cc15fbd3-6920-443f-9f7f-183a99adf361" providerId="AD" clId="Web-{954EF382-1C2A-92EE-3A6C-CCC24E660205}" dt="2019-04-30T12:12:25.598" v="136" actId="20577"/>
          <ac:spMkLst>
            <pc:docMk/>
            <pc:sldMk cId="2761331660" sldId="260"/>
            <ac:spMk id="2" creationId="{06053D24-6E9F-48EE-B314-3D1A8171060B}"/>
          </ac:spMkLst>
        </pc:spChg>
      </pc:sldChg>
      <pc:sldChg chg="modSp">
        <pc:chgData name="Amy Pinckney" userId="S::23pincka@bscmail.org::cc15fbd3-6920-443f-9f7f-183a99adf361" providerId="AD" clId="Web-{954EF382-1C2A-92EE-3A6C-CCC24E660205}" dt="2019-04-30T12:33:14.095" v="190" actId="1076"/>
        <pc:sldMkLst>
          <pc:docMk/>
          <pc:sldMk cId="3462193613" sldId="266"/>
        </pc:sldMkLst>
        <pc:graphicFrameChg chg="mod">
          <ac:chgData name="Amy Pinckney" userId="S::23pincka@bscmail.org::cc15fbd3-6920-443f-9f7f-183a99adf361" providerId="AD" clId="Web-{954EF382-1C2A-92EE-3A6C-CCC24E660205}" dt="2019-04-30T12:33:14.095" v="190" actId="1076"/>
          <ac:graphicFrameMkLst>
            <pc:docMk/>
            <pc:sldMk cId="3462193613" sldId="266"/>
            <ac:graphicFrameMk id="5" creationId="{C820B061-207C-47D4-821C-F855499598AA}"/>
          </ac:graphicFrameMkLst>
        </pc:graphicFrameChg>
      </pc:sldChg>
      <pc:sldChg chg="addSp delSp modSp mod setBg setClrOvrMap">
        <pc:chgData name="Amy Pinckney" userId="S::23pincka@bscmail.org::cc15fbd3-6920-443f-9f7f-183a99adf361" providerId="AD" clId="Web-{954EF382-1C2A-92EE-3A6C-CCC24E660205}" dt="2019-04-30T12:38:15.715" v="206"/>
        <pc:sldMkLst>
          <pc:docMk/>
          <pc:sldMk cId="651967514" sldId="270"/>
        </pc:sldMkLst>
        <pc:spChg chg="mod">
          <ac:chgData name="Amy Pinckney" userId="S::23pincka@bscmail.org::cc15fbd3-6920-443f-9f7f-183a99adf361" providerId="AD" clId="Web-{954EF382-1C2A-92EE-3A6C-CCC24E660205}" dt="2019-04-30T12:26:47.894" v="176"/>
          <ac:spMkLst>
            <pc:docMk/>
            <pc:sldMk cId="651967514" sldId="270"/>
            <ac:spMk id="2" creationId="{5F69AD0D-4EE0-483B-A2C4-4D0277B13B2A}"/>
          </ac:spMkLst>
        </pc:spChg>
        <pc:spChg chg="del">
          <ac:chgData name="Amy Pinckney" userId="S::23pincka@bscmail.org::cc15fbd3-6920-443f-9f7f-183a99adf361" providerId="AD" clId="Web-{954EF382-1C2A-92EE-3A6C-CCC24E660205}" dt="2019-04-30T12:23:12.871" v="164"/>
          <ac:spMkLst>
            <pc:docMk/>
            <pc:sldMk cId="651967514" sldId="270"/>
            <ac:spMk id="3" creationId="{CE9DC4E0-F58A-44EA-8638-F34F45B441D3}"/>
          </ac:spMkLst>
        </pc:spChg>
        <pc:spChg chg="add del">
          <ac:chgData name="Amy Pinckney" userId="S::23pincka@bscmail.org::cc15fbd3-6920-443f-9f7f-183a99adf361" providerId="AD" clId="Web-{954EF382-1C2A-92EE-3A6C-CCC24E660205}" dt="2019-04-30T12:24:45.999" v="166"/>
          <ac:spMkLst>
            <pc:docMk/>
            <pc:sldMk cId="651967514" sldId="270"/>
            <ac:spMk id="9" creationId="{3E92DCE2-03E0-40C4-9B6B-3C6AD2CF2F1D}"/>
          </ac:spMkLst>
        </pc:spChg>
        <pc:spChg chg="add del mod">
          <ac:chgData name="Amy Pinckney" userId="S::23pincka@bscmail.org::cc15fbd3-6920-443f-9f7f-183a99adf361" providerId="AD" clId="Web-{954EF382-1C2A-92EE-3A6C-CCC24E660205}" dt="2019-04-30T12:38:15.715" v="206"/>
          <ac:spMkLst>
            <pc:docMk/>
            <pc:sldMk cId="651967514" sldId="270"/>
            <ac:spMk id="10" creationId="{040116BE-7A35-46D7-9490-FCFEED58CA76}"/>
          </ac:spMkLst>
        </pc:spChg>
        <pc:spChg chg="add del">
          <ac:chgData name="Amy Pinckney" userId="S::23pincka@bscmail.org::cc15fbd3-6920-443f-9f7f-183a99adf361" providerId="AD" clId="Web-{954EF382-1C2A-92EE-3A6C-CCC24E660205}" dt="2019-04-30T12:25:06.359" v="169"/>
          <ac:spMkLst>
            <pc:docMk/>
            <pc:sldMk cId="651967514" sldId="270"/>
            <ac:spMk id="12" creationId="{9D336D4B-F9C3-4167-9191-8DA896C803E6}"/>
          </ac:spMkLst>
        </pc:spChg>
        <pc:spChg chg="add del">
          <ac:chgData name="Amy Pinckney" userId="S::23pincka@bscmail.org::cc15fbd3-6920-443f-9f7f-183a99adf361" providerId="AD" clId="Web-{954EF382-1C2A-92EE-3A6C-CCC24E660205}" dt="2019-04-30T12:25:06.359" v="169"/>
          <ac:spMkLst>
            <pc:docMk/>
            <pc:sldMk cId="651967514" sldId="270"/>
            <ac:spMk id="14" creationId="{069BF0B4-2BF1-40F2-8D8E-9CFCED97D981}"/>
          </ac:spMkLst>
        </pc:spChg>
        <pc:spChg chg="add del">
          <ac:chgData name="Amy Pinckney" userId="S::23pincka@bscmail.org::cc15fbd3-6920-443f-9f7f-183a99adf361" providerId="AD" clId="Web-{954EF382-1C2A-92EE-3A6C-CCC24E660205}" dt="2019-04-30T12:26:47.894" v="176"/>
          <ac:spMkLst>
            <pc:docMk/>
            <pc:sldMk cId="651967514" sldId="270"/>
            <ac:spMk id="16" creationId="{27E4CA8E-5CC0-4B96-8E67-040FB5673FA6}"/>
          </ac:spMkLst>
        </pc:spChg>
        <pc:spChg chg="add del">
          <ac:chgData name="Amy Pinckney" userId="S::23pincka@bscmail.org::cc15fbd3-6920-443f-9f7f-183a99adf361" providerId="AD" clId="Web-{954EF382-1C2A-92EE-3A6C-CCC24E660205}" dt="2019-04-30T12:26:47.894" v="176"/>
          <ac:spMkLst>
            <pc:docMk/>
            <pc:sldMk cId="651967514" sldId="270"/>
            <ac:spMk id="18" creationId="{E9E16A42-F4F8-425E-9DA6-3237A0CBDC1D}"/>
          </ac:spMkLst>
        </pc:spChg>
        <pc:spChg chg="add del">
          <ac:chgData name="Amy Pinckney" userId="S::23pincka@bscmail.org::cc15fbd3-6920-443f-9f7f-183a99adf361" providerId="AD" clId="Web-{954EF382-1C2A-92EE-3A6C-CCC24E660205}" dt="2019-04-30T12:25:06.343" v="168"/>
          <ac:spMkLst>
            <pc:docMk/>
            <pc:sldMk cId="651967514" sldId="270"/>
            <ac:spMk id="19" creationId="{9A25B26E-B1BD-4364-8BC4-59CB49BF11B6}"/>
          </ac:spMkLst>
        </pc:spChg>
        <pc:spChg chg="add mod ord">
          <ac:chgData name="Amy Pinckney" userId="S::23pincka@bscmail.org::cc15fbd3-6920-443f-9f7f-183a99adf361" providerId="AD" clId="Web-{954EF382-1C2A-92EE-3A6C-CCC24E660205}" dt="2019-04-30T12:26:47.894" v="176"/>
          <ac:spMkLst>
            <pc:docMk/>
            <pc:sldMk cId="651967514" sldId="270"/>
            <ac:spMk id="20" creationId="{950C7AC2-EB61-4EB4-AFC9-9A03FD131682}"/>
          </ac:spMkLst>
        </pc:spChg>
        <pc:spChg chg="add del">
          <ac:chgData name="Amy Pinckney" userId="S::23pincka@bscmail.org::cc15fbd3-6920-443f-9f7f-183a99adf361" providerId="AD" clId="Web-{954EF382-1C2A-92EE-3A6C-CCC24E660205}" dt="2019-04-30T12:25:06.343" v="168"/>
          <ac:spMkLst>
            <pc:docMk/>
            <pc:sldMk cId="651967514" sldId="270"/>
            <ac:spMk id="22" creationId="{A1DFCBE5-52C1-48A9-89CF-E7D68CCA1620}"/>
          </ac:spMkLst>
        </pc:spChg>
        <pc:spChg chg="add del">
          <ac:chgData name="Amy Pinckney" userId="S::23pincka@bscmail.org::cc15fbd3-6920-443f-9f7f-183a99adf361" providerId="AD" clId="Web-{954EF382-1C2A-92EE-3A6C-CCC24E660205}" dt="2019-04-30T12:25:06.343" v="168"/>
          <ac:spMkLst>
            <pc:docMk/>
            <pc:sldMk cId="651967514" sldId="270"/>
            <ac:spMk id="24" creationId="{06AB74CA-E76D-4922-91FE-A4AAF0487CE8}"/>
          </ac:spMkLst>
        </pc:spChg>
        <pc:spChg chg="add del">
          <ac:chgData name="Amy Pinckney" userId="S::23pincka@bscmail.org::cc15fbd3-6920-443f-9f7f-183a99adf361" providerId="AD" clId="Web-{954EF382-1C2A-92EE-3A6C-CCC24E660205}" dt="2019-04-30T12:26:47.894" v="176"/>
          <ac:spMkLst>
            <pc:docMk/>
            <pc:sldMk cId="651967514" sldId="270"/>
            <ac:spMk id="26" creationId="{15285B77-8322-4381-BE3F-F6FE0271B955}"/>
          </ac:spMkLst>
        </pc:spChg>
        <pc:spChg chg="add">
          <ac:chgData name="Amy Pinckney" userId="S::23pincka@bscmail.org::cc15fbd3-6920-443f-9f7f-183a99adf361" providerId="AD" clId="Web-{954EF382-1C2A-92EE-3A6C-CCC24E660205}" dt="2019-04-30T12:26:47.894" v="176"/>
          <ac:spMkLst>
            <pc:docMk/>
            <pc:sldMk cId="651967514" sldId="270"/>
            <ac:spMk id="31" creationId="{A1DFCBE5-52C1-48A9-89CF-E7D68CCA1620}"/>
          </ac:spMkLst>
        </pc:spChg>
        <pc:spChg chg="add">
          <ac:chgData name="Amy Pinckney" userId="S::23pincka@bscmail.org::cc15fbd3-6920-443f-9f7f-183a99adf361" providerId="AD" clId="Web-{954EF382-1C2A-92EE-3A6C-CCC24E660205}" dt="2019-04-30T12:26:47.894" v="176"/>
          <ac:spMkLst>
            <pc:docMk/>
            <pc:sldMk cId="651967514" sldId="270"/>
            <ac:spMk id="33" creationId="{06AB74CA-E76D-4922-91FE-A4AAF0487CE8}"/>
          </ac:spMkLst>
        </pc:spChg>
        <pc:picChg chg="add del mod ord">
          <ac:chgData name="Amy Pinckney" userId="S::23pincka@bscmail.org::cc15fbd3-6920-443f-9f7f-183a99adf361" providerId="AD" clId="Web-{954EF382-1C2A-92EE-3A6C-CCC24E660205}" dt="2019-04-30T12:23:23.465" v="165"/>
          <ac:picMkLst>
            <pc:docMk/>
            <pc:sldMk cId="651967514" sldId="270"/>
            <ac:picMk id="4" creationId="{465E13AC-337E-4C74-B908-F1C9E83B9C00}"/>
          </ac:picMkLst>
        </pc:picChg>
        <pc:picChg chg="add del mod ord">
          <ac:chgData name="Amy Pinckney" userId="S::23pincka@bscmail.org::cc15fbd3-6920-443f-9f7f-183a99adf361" providerId="AD" clId="Web-{954EF382-1C2A-92EE-3A6C-CCC24E660205}" dt="2019-04-30T12:25:06.359" v="169"/>
          <ac:picMkLst>
            <pc:docMk/>
            <pc:sldMk cId="651967514" sldId="270"/>
            <ac:picMk id="6" creationId="{FC55F838-3D6E-485F-9F5F-D83C355BBF21}"/>
          </ac:picMkLst>
        </pc:picChg>
        <pc:picChg chg="add mod">
          <ac:chgData name="Amy Pinckney" userId="S::23pincka@bscmail.org::cc15fbd3-6920-443f-9f7f-183a99adf361" providerId="AD" clId="Web-{954EF382-1C2A-92EE-3A6C-CCC24E660205}" dt="2019-04-30T12:38:12.230" v="204" actId="1076"/>
          <ac:picMkLst>
            <pc:docMk/>
            <pc:sldMk cId="651967514" sldId="270"/>
            <ac:picMk id="7" creationId="{465E13AC-337E-4C74-B908-F1C9E83B9C00}"/>
          </ac:picMkLst>
        </pc:picChg>
        <pc:picChg chg="add del">
          <ac:chgData name="Amy Pinckney" userId="S::23pincka@bscmail.org::cc15fbd3-6920-443f-9f7f-183a99adf361" providerId="AD" clId="Web-{954EF382-1C2A-92EE-3A6C-CCC24E660205}" dt="2019-04-30T12:25:06.343" v="168"/>
          <ac:picMkLst>
            <pc:docMk/>
            <pc:sldMk cId="651967514" sldId="270"/>
            <ac:picMk id="17" creationId="{FC55F838-3D6E-485F-9F5F-D83C355BBF21}"/>
          </ac:picMkLst>
        </pc:picChg>
        <pc:picChg chg="add mod">
          <ac:chgData name="Amy Pinckney" userId="S::23pincka@bscmail.org::cc15fbd3-6920-443f-9f7f-183a99adf361" providerId="AD" clId="Web-{954EF382-1C2A-92EE-3A6C-CCC24E660205}" dt="2019-04-30T12:28:04.584" v="184" actId="14100"/>
          <ac:picMkLst>
            <pc:docMk/>
            <pc:sldMk cId="651967514" sldId="270"/>
            <ac:picMk id="21" creationId="{FC55F838-3D6E-485F-9F5F-D83C355BBF21}"/>
          </ac:picMkLst>
        </pc:picChg>
      </pc:sldChg>
      <pc:sldChg chg="addSp delSp modSp">
        <pc:chgData name="Amy Pinckney" userId="S::23pincka@bscmail.org::cc15fbd3-6920-443f-9f7f-183a99adf361" providerId="AD" clId="Web-{954EF382-1C2A-92EE-3A6C-CCC24E660205}" dt="2019-04-30T12:30:08.385" v="187"/>
        <pc:sldMkLst>
          <pc:docMk/>
          <pc:sldMk cId="2083863506" sldId="271"/>
        </pc:sldMkLst>
        <pc:spChg chg="mod">
          <ac:chgData name="Amy Pinckney" userId="S::23pincka@bscmail.org::cc15fbd3-6920-443f-9f7f-183a99adf361" providerId="AD" clId="Web-{954EF382-1C2A-92EE-3A6C-CCC24E660205}" dt="2019-04-30T12:30:08.385" v="187"/>
          <ac:spMkLst>
            <pc:docMk/>
            <pc:sldMk cId="2083863506" sldId="271"/>
            <ac:spMk id="18" creationId="{72334F7F-7DBE-417E-94CE-9436EBF6CAFD}"/>
          </ac:spMkLst>
        </pc:spChg>
        <pc:spChg chg="add del">
          <ac:chgData name="Amy Pinckney" userId="S::23pincka@bscmail.org::cc15fbd3-6920-443f-9f7f-183a99adf361" providerId="AD" clId="Web-{954EF382-1C2A-92EE-3A6C-CCC24E660205}" dt="2019-04-30T12:30:08.385" v="187"/>
          <ac:spMkLst>
            <pc:docMk/>
            <pc:sldMk cId="2083863506" sldId="271"/>
            <ac:spMk id="31" creationId="{A416E3E5-5186-46A4-AFBD-337387D3163D}"/>
          </ac:spMkLst>
        </pc:spChg>
        <pc:spChg chg="add del">
          <ac:chgData name="Amy Pinckney" userId="S::23pincka@bscmail.org::cc15fbd3-6920-443f-9f7f-183a99adf361" providerId="AD" clId="Web-{954EF382-1C2A-92EE-3A6C-CCC24E660205}" dt="2019-04-30T12:30:08.385" v="187"/>
          <ac:spMkLst>
            <pc:docMk/>
            <pc:sldMk cId="2083863506" sldId="271"/>
            <ac:spMk id="32" creationId="{7B8FAACC-353E-4F84-BA62-A5514185D9A9}"/>
          </ac:spMkLst>
        </pc:spChg>
        <pc:spChg chg="del">
          <ac:chgData name="Amy Pinckney" userId="S::23pincka@bscmail.org::cc15fbd3-6920-443f-9f7f-183a99adf361" providerId="AD" clId="Web-{954EF382-1C2A-92EE-3A6C-CCC24E660205}" dt="2019-04-30T12:30:08.385" v="187"/>
          <ac:spMkLst>
            <pc:docMk/>
            <pc:sldMk cId="2083863506" sldId="271"/>
            <ac:spMk id="34" creationId="{A7161091-8808-4942-9654-3A9063A7CEEF}"/>
          </ac:spMkLst>
        </pc:spChg>
        <pc:spChg chg="add del">
          <ac:chgData name="Amy Pinckney" userId="S::23pincka@bscmail.org::cc15fbd3-6920-443f-9f7f-183a99adf361" providerId="AD" clId="Web-{954EF382-1C2A-92EE-3A6C-CCC24E660205}" dt="2019-04-30T12:30:08.213" v="186"/>
          <ac:spMkLst>
            <pc:docMk/>
            <pc:sldMk cId="2083863506" sldId="271"/>
            <ac:spMk id="39" creationId="{A416E3E5-5186-46A4-AFBD-337387D3163D}"/>
          </ac:spMkLst>
        </pc:spChg>
        <pc:spChg chg="add">
          <ac:chgData name="Amy Pinckney" userId="S::23pincka@bscmail.org::cc15fbd3-6920-443f-9f7f-183a99adf361" providerId="AD" clId="Web-{954EF382-1C2A-92EE-3A6C-CCC24E660205}" dt="2019-04-30T12:30:08.385" v="187"/>
          <ac:spMkLst>
            <pc:docMk/>
            <pc:sldMk cId="2083863506" sldId="271"/>
            <ac:spMk id="40" creationId="{133F8CB7-795C-4272-9073-64D8CF97F220}"/>
          </ac:spMkLst>
        </pc:spChg>
        <pc:spChg chg="add del">
          <ac:chgData name="Amy Pinckney" userId="S::23pincka@bscmail.org::cc15fbd3-6920-443f-9f7f-183a99adf361" providerId="AD" clId="Web-{954EF382-1C2A-92EE-3A6C-CCC24E660205}" dt="2019-04-30T12:30:08.213" v="186"/>
          <ac:spMkLst>
            <pc:docMk/>
            <pc:sldMk cId="2083863506" sldId="271"/>
            <ac:spMk id="41" creationId="{7B8FAACC-353E-4F84-BA62-A5514185D9A9}"/>
          </ac:spMkLst>
        </pc:spChg>
        <pc:spChg chg="add">
          <ac:chgData name="Amy Pinckney" userId="S::23pincka@bscmail.org::cc15fbd3-6920-443f-9f7f-183a99adf361" providerId="AD" clId="Web-{954EF382-1C2A-92EE-3A6C-CCC24E660205}" dt="2019-04-30T12:30:08.385" v="187"/>
          <ac:spMkLst>
            <pc:docMk/>
            <pc:sldMk cId="2083863506" sldId="271"/>
            <ac:spMk id="42" creationId="{9674F1F8-962D-4FF5-B378-D9D2FFDFD27E}"/>
          </ac:spMkLst>
        </pc:spChg>
        <pc:spChg chg="add">
          <ac:chgData name="Amy Pinckney" userId="S::23pincka@bscmail.org::cc15fbd3-6920-443f-9f7f-183a99adf361" providerId="AD" clId="Web-{954EF382-1C2A-92EE-3A6C-CCC24E660205}" dt="2019-04-30T12:30:08.385" v="187"/>
          <ac:spMkLst>
            <pc:docMk/>
            <pc:sldMk cId="2083863506" sldId="271"/>
            <ac:spMk id="44" creationId="{C701CDB4-05E2-481A-9165-2455B6FE22A8}"/>
          </ac:spMkLst>
        </pc:spChg>
        <pc:spChg chg="add">
          <ac:chgData name="Amy Pinckney" userId="S::23pincka@bscmail.org::cc15fbd3-6920-443f-9f7f-183a99adf361" providerId="AD" clId="Web-{954EF382-1C2A-92EE-3A6C-CCC24E660205}" dt="2019-04-30T12:30:08.385" v="187"/>
          <ac:spMkLst>
            <pc:docMk/>
            <pc:sldMk cId="2083863506" sldId="271"/>
            <ac:spMk id="46" creationId="{93C43E0F-EC0A-4928-BA40-42313C09961E}"/>
          </ac:spMkLst>
        </pc:spChg>
        <pc:picChg chg="del">
          <ac:chgData name="Amy Pinckney" userId="S::23pincka@bscmail.org::cc15fbd3-6920-443f-9f7f-183a99adf361" providerId="AD" clId="Web-{954EF382-1C2A-92EE-3A6C-CCC24E660205}" dt="2019-04-30T12:30:08.385" v="187"/>
          <ac:picMkLst>
            <pc:docMk/>
            <pc:sldMk cId="2083863506" sldId="271"/>
            <ac:picMk id="33" creationId="{07294AEF-EE27-4FF9-B6A7-D002E41BF810}"/>
          </ac:picMkLst>
        </pc:picChg>
        <pc:picChg chg="add">
          <ac:chgData name="Amy Pinckney" userId="S::23pincka@bscmail.org::cc15fbd3-6920-443f-9f7f-183a99adf361" providerId="AD" clId="Web-{954EF382-1C2A-92EE-3A6C-CCC24E660205}" dt="2019-04-30T12:30:08.385" v="187"/>
          <ac:picMkLst>
            <pc:docMk/>
            <pc:sldMk cId="2083863506" sldId="271"/>
            <ac:picMk id="37" creationId="{07294AEF-EE27-4FF9-B6A7-D002E41BF810}"/>
          </ac:picMkLst>
        </pc:picChg>
      </pc:sldChg>
      <pc:sldChg chg="addSp delSp modSp new mod modClrScheme chgLayout modNotes">
        <pc:chgData name="Amy Pinckney" userId="S::23pincka@bscmail.org::cc15fbd3-6920-443f-9f7f-183a99adf361" providerId="AD" clId="Web-{954EF382-1C2A-92EE-3A6C-CCC24E660205}" dt="2019-04-30T12:50:02.724" v="236"/>
        <pc:sldMkLst>
          <pc:docMk/>
          <pc:sldMk cId="39632199" sldId="272"/>
        </pc:sldMkLst>
        <pc:spChg chg="del">
          <ac:chgData name="Amy Pinckney" userId="S::23pincka@bscmail.org::cc15fbd3-6920-443f-9f7f-183a99adf361" providerId="AD" clId="Web-{954EF382-1C2A-92EE-3A6C-CCC24E660205}" dt="2019-04-30T12:40:46.548" v="210"/>
          <ac:spMkLst>
            <pc:docMk/>
            <pc:sldMk cId="39632199" sldId="272"/>
            <ac:spMk id="2" creationId="{53099467-385A-4FD4-A6C4-68F83FE5E42F}"/>
          </ac:spMkLst>
        </pc:spChg>
        <pc:spChg chg="del">
          <ac:chgData name="Amy Pinckney" userId="S::23pincka@bscmail.org::cc15fbd3-6920-443f-9f7f-183a99adf361" providerId="AD" clId="Web-{954EF382-1C2A-92EE-3A6C-CCC24E660205}" dt="2019-04-30T12:40:32.860" v="208"/>
          <ac:spMkLst>
            <pc:docMk/>
            <pc:sldMk cId="39632199" sldId="272"/>
            <ac:spMk id="3" creationId="{7E13C443-0991-4F30-A22D-6B7CE5D7C283}"/>
          </ac:spMkLst>
        </pc:spChg>
        <pc:picChg chg="add mod ord">
          <ac:chgData name="Amy Pinckney" userId="S::23pincka@bscmail.org::cc15fbd3-6920-443f-9f7f-183a99adf361" providerId="AD" clId="Web-{954EF382-1C2A-92EE-3A6C-CCC24E660205}" dt="2019-04-30T12:41:06.924" v="213" actId="1076"/>
          <ac:picMkLst>
            <pc:docMk/>
            <pc:sldMk cId="39632199" sldId="272"/>
            <ac:picMk id="4" creationId="{554998C5-DB41-41B8-B58A-2CD08779619A}"/>
          </ac:picMkLst>
        </pc:picChg>
      </pc:sldChg>
      <pc:sldChg chg="addSp modSp new">
        <pc:chgData name="Amy Pinckney" userId="S::23pincka@bscmail.org::cc15fbd3-6920-443f-9f7f-183a99adf361" providerId="AD" clId="Web-{954EF382-1C2A-92EE-3A6C-CCC24E660205}" dt="2019-04-30T12:43:45.820" v="218" actId="1076"/>
        <pc:sldMkLst>
          <pc:docMk/>
          <pc:sldMk cId="66371443" sldId="273"/>
        </pc:sldMkLst>
        <pc:picChg chg="add mod">
          <ac:chgData name="Amy Pinckney" userId="S::23pincka@bscmail.org::cc15fbd3-6920-443f-9f7f-183a99adf361" providerId="AD" clId="Web-{954EF382-1C2A-92EE-3A6C-CCC24E660205}" dt="2019-04-30T12:43:45.820" v="218" actId="1076"/>
          <ac:picMkLst>
            <pc:docMk/>
            <pc:sldMk cId="66371443" sldId="273"/>
            <ac:picMk id="2" creationId="{0194C873-0466-4190-9733-80FA0507A108}"/>
          </ac:picMkLst>
        </pc:picChg>
      </pc:sldChg>
      <pc:sldChg chg="addSp modSp new">
        <pc:chgData name="Amy Pinckney" userId="S::23pincka@bscmail.org::cc15fbd3-6920-443f-9f7f-183a99adf361" providerId="AD" clId="Web-{954EF382-1C2A-92EE-3A6C-CCC24E660205}" dt="2019-04-30T12:52:13.947" v="249" actId="1076"/>
        <pc:sldMkLst>
          <pc:docMk/>
          <pc:sldMk cId="2444851105" sldId="274"/>
        </pc:sldMkLst>
        <pc:spChg chg="add mod">
          <ac:chgData name="Amy Pinckney" userId="S::23pincka@bscmail.org::cc15fbd3-6920-443f-9f7f-183a99adf361" providerId="AD" clId="Web-{954EF382-1C2A-92EE-3A6C-CCC24E660205}" dt="2019-04-30T12:52:13.947" v="249" actId="1076"/>
          <ac:spMkLst>
            <pc:docMk/>
            <pc:sldMk cId="2444851105" sldId="274"/>
            <ac:spMk id="4" creationId="{654653A6-49EC-41A0-BB9A-42BC45CEA891}"/>
          </ac:spMkLst>
        </pc:spChg>
        <pc:picChg chg="add mod">
          <ac:chgData name="Amy Pinckney" userId="S::23pincka@bscmail.org::cc15fbd3-6920-443f-9f7f-183a99adf361" providerId="AD" clId="Web-{954EF382-1C2A-92EE-3A6C-CCC24E660205}" dt="2019-04-30T12:51:23.805" v="244" actId="1076"/>
          <ac:picMkLst>
            <pc:docMk/>
            <pc:sldMk cId="2444851105" sldId="274"/>
            <ac:picMk id="2" creationId="{56880AE5-253F-414A-A59F-F12AC94BD044}"/>
          </ac:picMkLst>
        </pc:picChg>
      </pc:sldChg>
      <pc:sldChg chg="addSp modSp new">
        <pc:chgData name="Amy Pinckney" userId="S::23pincka@bscmail.org::cc15fbd3-6920-443f-9f7f-183a99adf361" providerId="AD" clId="Web-{954EF382-1C2A-92EE-3A6C-CCC24E660205}" dt="2019-04-30T12:48:57.893" v="230" actId="14100"/>
        <pc:sldMkLst>
          <pc:docMk/>
          <pc:sldMk cId="3135759915" sldId="275"/>
        </pc:sldMkLst>
        <pc:picChg chg="add mod">
          <ac:chgData name="Amy Pinckney" userId="S::23pincka@bscmail.org::cc15fbd3-6920-443f-9f7f-183a99adf361" providerId="AD" clId="Web-{954EF382-1C2A-92EE-3A6C-CCC24E660205}" dt="2019-04-30T12:48:57.893" v="230" actId="14100"/>
          <ac:picMkLst>
            <pc:docMk/>
            <pc:sldMk cId="3135759915" sldId="275"/>
            <ac:picMk id="2" creationId="{6529EC94-7AA1-437C-8BB8-6A692940D979}"/>
          </ac:picMkLst>
        </pc:picChg>
      </pc:sldChg>
    </pc:docChg>
  </pc:docChgLst>
  <pc:docChgLst>
    <pc:chgData name="Zak Ehsan" userId="S::23ehsanz@bscmail.org::b04c6803-f7c6-4226-8776-5397b7c51f17" providerId="AD" clId="Web-{006E887D-0D2F-7510-1C8F-AACFF3DF2AD8}"/>
    <pc:docChg chg="modSld">
      <pc:chgData name="Zak Ehsan" userId="S::23ehsanz@bscmail.org::b04c6803-f7c6-4226-8776-5397b7c51f17" providerId="AD" clId="Web-{006E887D-0D2F-7510-1C8F-AACFF3DF2AD8}" dt="2019-04-30T12:55:13.514" v="63" actId="1076"/>
      <pc:docMkLst>
        <pc:docMk/>
      </pc:docMkLst>
      <pc:sldChg chg="modSp">
        <pc:chgData name="Zak Ehsan" userId="S::23ehsanz@bscmail.org::b04c6803-f7c6-4226-8776-5397b7c51f17" providerId="AD" clId="Web-{006E887D-0D2F-7510-1C8F-AACFF3DF2AD8}" dt="2019-04-30T12:43:57.954" v="0" actId="1076"/>
        <pc:sldMkLst>
          <pc:docMk/>
          <pc:sldMk cId="1634385629" sldId="256"/>
        </pc:sldMkLst>
        <pc:picChg chg="mod">
          <ac:chgData name="Zak Ehsan" userId="S::23ehsanz@bscmail.org::b04c6803-f7c6-4226-8776-5397b7c51f17" providerId="AD" clId="Web-{006E887D-0D2F-7510-1C8F-AACFF3DF2AD8}" dt="2019-04-30T12:43:57.954" v="0" actId="1076"/>
          <ac:picMkLst>
            <pc:docMk/>
            <pc:sldMk cId="1634385629" sldId="256"/>
            <ac:picMk id="5" creationId="{8F6F4CD9-322D-4C67-839A-96C830ED6F91}"/>
          </ac:picMkLst>
        </pc:picChg>
      </pc:sldChg>
      <pc:sldChg chg="modSp modNotes">
        <pc:chgData name="Zak Ehsan" userId="S::23ehsanz@bscmail.org::b04c6803-f7c6-4226-8776-5397b7c51f17" providerId="AD" clId="Web-{006E887D-0D2F-7510-1C8F-AACFF3DF2AD8}" dt="2019-04-30T12:55:13.514" v="63" actId="1076"/>
        <pc:sldMkLst>
          <pc:docMk/>
          <pc:sldMk cId="2635188284" sldId="257"/>
        </pc:sldMkLst>
        <pc:picChg chg="mod">
          <ac:chgData name="Zak Ehsan" userId="S::23ehsanz@bscmail.org::b04c6803-f7c6-4226-8776-5397b7c51f17" providerId="AD" clId="Web-{006E887D-0D2F-7510-1C8F-AACFF3DF2AD8}" dt="2019-04-30T12:55:13.514" v="63" actId="1076"/>
          <ac:picMkLst>
            <pc:docMk/>
            <pc:sldMk cId="2635188284" sldId="257"/>
            <ac:picMk id="14" creationId="{145C0912-2142-4323-9BDA-10986594B149}"/>
          </ac:picMkLst>
        </pc:picChg>
      </pc:sldChg>
      <pc:sldChg chg="delSp modSp mod setBg setClrOvrMap">
        <pc:chgData name="Zak Ehsan" userId="S::23ehsanz@bscmail.org::b04c6803-f7c6-4226-8776-5397b7c51f17" providerId="AD" clId="Web-{006E887D-0D2F-7510-1C8F-AACFF3DF2AD8}" dt="2019-04-30T12:49:22.156" v="1"/>
        <pc:sldMkLst>
          <pc:docMk/>
          <pc:sldMk cId="2247776704" sldId="265"/>
        </pc:sldMkLst>
        <pc:spChg chg="del">
          <ac:chgData name="Zak Ehsan" userId="S::23ehsanz@bscmail.org::b04c6803-f7c6-4226-8776-5397b7c51f17" providerId="AD" clId="Web-{006E887D-0D2F-7510-1C8F-AACFF3DF2AD8}" dt="2019-04-30T12:49:22.156" v="1"/>
          <ac:spMkLst>
            <pc:docMk/>
            <pc:sldMk cId="2247776704" sldId="265"/>
            <ac:spMk id="12" creationId="{056824CE-083D-4ED5-94A5-655345BBE75E}"/>
          </ac:spMkLst>
        </pc:spChg>
        <pc:spChg chg="del">
          <ac:chgData name="Zak Ehsan" userId="S::23ehsanz@bscmail.org::b04c6803-f7c6-4226-8776-5397b7c51f17" providerId="AD" clId="Web-{006E887D-0D2F-7510-1C8F-AACFF3DF2AD8}" dt="2019-04-30T12:49:22.156" v="1"/>
          <ac:spMkLst>
            <pc:docMk/>
            <pc:sldMk cId="2247776704" sldId="265"/>
            <ac:spMk id="14" creationId="{0785D83B-2124-40CD-9E29-811BC2B7CE64}"/>
          </ac:spMkLst>
        </pc:spChg>
        <pc:graphicFrameChg chg="mod modGraphic">
          <ac:chgData name="Zak Ehsan" userId="S::23ehsanz@bscmail.org::b04c6803-f7c6-4226-8776-5397b7c51f17" providerId="AD" clId="Web-{006E887D-0D2F-7510-1C8F-AACFF3DF2AD8}" dt="2019-04-30T12:49:22.156" v="1"/>
          <ac:graphicFrameMkLst>
            <pc:docMk/>
            <pc:sldMk cId="2247776704" sldId="265"/>
            <ac:graphicFrameMk id="8" creationId="{C0FB621C-F2BB-4586-8A96-BDEE4865FF2F}"/>
          </ac:graphicFrameMkLst>
        </pc:graphicFrameChg>
      </pc:sldChg>
      <pc:sldChg chg="modNotes">
        <pc:chgData name="Zak Ehsan" userId="S::23ehsanz@bscmail.org::b04c6803-f7c6-4226-8776-5397b7c51f17" providerId="AD" clId="Web-{006E887D-0D2F-7510-1C8F-AACFF3DF2AD8}" dt="2019-04-30T12:49:44" v="13"/>
        <pc:sldMkLst>
          <pc:docMk/>
          <pc:sldMk cId="39632199" sldId="272"/>
        </pc:sldMkLst>
      </pc:sldChg>
      <pc:sldChg chg="modNotes">
        <pc:chgData name="Zak Ehsan" userId="S::23ehsanz@bscmail.org::b04c6803-f7c6-4226-8776-5397b7c51f17" providerId="AD" clId="Web-{006E887D-0D2F-7510-1C8F-AACFF3DF2AD8}" dt="2019-04-30T12:51:57.327" v="46"/>
        <pc:sldMkLst>
          <pc:docMk/>
          <pc:sldMk cId="66371443" sldId="273"/>
        </pc:sldMkLst>
      </pc:sldChg>
      <pc:sldChg chg="modNotes">
        <pc:chgData name="Zak Ehsan" userId="S::23ehsanz@bscmail.org::b04c6803-f7c6-4226-8776-5397b7c51f17" providerId="AD" clId="Web-{006E887D-0D2F-7510-1C8F-AACFF3DF2AD8}" dt="2019-04-30T12:52:04.155" v="50"/>
        <pc:sldMkLst>
          <pc:docMk/>
          <pc:sldMk cId="2444851105" sldId="274"/>
        </pc:sldMkLst>
      </pc:sldChg>
    </pc:docChg>
  </pc:docChgLst>
  <pc:docChgLst>
    <pc:chgData name="Millie Andrews" userId="37a21778-01c3-4f82-9eea-b8f1294aeb00" providerId="ADAL" clId="{9B09F082-416F-4519-B34C-981CF3C34790}"/>
    <pc:docChg chg="undo redo custSel mod addSld delSld modSld sldOrd delSection">
      <pc:chgData name="Millie Andrews" userId="37a21778-01c3-4f82-9eea-b8f1294aeb00" providerId="ADAL" clId="{9B09F082-416F-4519-B34C-981CF3C34790}" dt="2019-04-30T14:30:15.929" v="1499"/>
      <pc:docMkLst>
        <pc:docMk/>
      </pc:docMkLst>
      <pc:sldChg chg="addSp delSp modSp">
        <pc:chgData name="Millie Andrews" userId="37a21778-01c3-4f82-9eea-b8f1294aeb00" providerId="ADAL" clId="{9B09F082-416F-4519-B34C-981CF3C34790}" dt="2019-04-30T12:42:58.921" v="1322" actId="1076"/>
        <pc:sldMkLst>
          <pc:docMk/>
          <pc:sldMk cId="1634385629" sldId="256"/>
        </pc:sldMkLst>
        <pc:spChg chg="mod">
          <ac:chgData name="Millie Andrews" userId="37a21778-01c3-4f82-9eea-b8f1294aeb00" providerId="ADAL" clId="{9B09F082-416F-4519-B34C-981CF3C34790}" dt="2019-04-30T12:14:43.933" v="1109" actId="26606"/>
          <ac:spMkLst>
            <pc:docMk/>
            <pc:sldMk cId="1634385629" sldId="256"/>
            <ac:spMk id="3" creationId="{200C838E-5D5B-471A-AD1D-A4B04ACE232F}"/>
          </ac:spMkLst>
        </pc:spChg>
        <pc:spChg chg="del">
          <ac:chgData name="Millie Andrews" userId="37a21778-01c3-4f82-9eea-b8f1294aeb00" providerId="ADAL" clId="{9B09F082-416F-4519-B34C-981CF3C34790}" dt="2019-04-30T12:14:43.933" v="1109" actId="26606"/>
          <ac:spMkLst>
            <pc:docMk/>
            <pc:sldMk cId="1634385629" sldId="256"/>
            <ac:spMk id="18" creationId="{9610F818-219E-491F-887F-B078103BA2B4}"/>
          </ac:spMkLst>
        </pc:spChg>
        <pc:spChg chg="del">
          <ac:chgData name="Millie Andrews" userId="37a21778-01c3-4f82-9eea-b8f1294aeb00" providerId="ADAL" clId="{9B09F082-416F-4519-B34C-981CF3C34790}" dt="2019-04-30T12:14:43.933" v="1109" actId="26606"/>
          <ac:spMkLst>
            <pc:docMk/>
            <pc:sldMk cId="1634385629" sldId="256"/>
            <ac:spMk id="20" creationId="{5A086AAD-1108-41EB-A7C9-5E22CA942EB2}"/>
          </ac:spMkLst>
        </pc:spChg>
        <pc:spChg chg="add">
          <ac:chgData name="Millie Andrews" userId="37a21778-01c3-4f82-9eea-b8f1294aeb00" providerId="ADAL" clId="{9B09F082-416F-4519-B34C-981CF3C34790}" dt="2019-04-30T12:14:43.933" v="1109" actId="26606"/>
          <ac:spMkLst>
            <pc:docMk/>
            <pc:sldMk cId="1634385629" sldId="256"/>
            <ac:spMk id="25" creationId="{9610F818-219E-491F-887F-B078103BA2B4}"/>
          </ac:spMkLst>
        </pc:spChg>
        <pc:spChg chg="add">
          <ac:chgData name="Millie Andrews" userId="37a21778-01c3-4f82-9eea-b8f1294aeb00" providerId="ADAL" clId="{9B09F082-416F-4519-B34C-981CF3C34790}" dt="2019-04-30T12:14:43.933" v="1109" actId="26606"/>
          <ac:spMkLst>
            <pc:docMk/>
            <pc:sldMk cId="1634385629" sldId="256"/>
            <ac:spMk id="27" creationId="{5A086AAD-1108-41EB-A7C9-5E22CA942EB2}"/>
          </ac:spMkLst>
        </pc:spChg>
        <pc:picChg chg="add mod modCrop">
          <ac:chgData name="Millie Andrews" userId="37a21778-01c3-4f82-9eea-b8f1294aeb00" providerId="ADAL" clId="{9B09F082-416F-4519-B34C-981CF3C34790}" dt="2019-04-30T12:42:58.921" v="1322" actId="1076"/>
          <ac:picMkLst>
            <pc:docMk/>
            <pc:sldMk cId="1634385629" sldId="256"/>
            <ac:picMk id="5" creationId="{8F6F4CD9-322D-4C67-839A-96C830ED6F91}"/>
          </ac:picMkLst>
        </pc:picChg>
        <pc:picChg chg="del mod">
          <ac:chgData name="Millie Andrews" userId="37a21778-01c3-4f82-9eea-b8f1294aeb00" providerId="ADAL" clId="{9B09F082-416F-4519-B34C-981CF3C34790}" dt="2019-04-30T12:13:47.546" v="1102" actId="478"/>
          <ac:picMkLst>
            <pc:docMk/>
            <pc:sldMk cId="1634385629" sldId="256"/>
            <ac:picMk id="14" creationId="{F950C72B-BD61-44AB-9F95-08CF36B6D1AC}"/>
          </ac:picMkLst>
        </pc:picChg>
      </pc:sldChg>
      <pc:sldChg chg="addSp delSp modSp mod setBg setClrOvrMap">
        <pc:chgData name="Millie Andrews" userId="37a21778-01c3-4f82-9eea-b8f1294aeb00" providerId="ADAL" clId="{9B09F082-416F-4519-B34C-981CF3C34790}" dt="2019-04-30T12:29:44.749" v="1212" actId="403"/>
        <pc:sldMkLst>
          <pc:docMk/>
          <pc:sldMk cId="2635188284" sldId="257"/>
        </pc:sldMkLst>
        <pc:spChg chg="mod">
          <ac:chgData name="Millie Andrews" userId="37a21778-01c3-4f82-9eea-b8f1294aeb00" providerId="ADAL" clId="{9B09F082-416F-4519-B34C-981CF3C34790}" dt="2019-04-30T12:29:44.749" v="1212" actId="403"/>
          <ac:spMkLst>
            <pc:docMk/>
            <pc:sldMk cId="2635188284" sldId="257"/>
            <ac:spMk id="2" creationId="{4FBF8E14-0647-4E33-BA64-720D55668446}"/>
          </ac:spMkLst>
        </pc:spChg>
        <pc:spChg chg="mod">
          <ac:chgData name="Millie Andrews" userId="37a21778-01c3-4f82-9eea-b8f1294aeb00" providerId="ADAL" clId="{9B09F082-416F-4519-B34C-981CF3C34790}" dt="2019-04-30T12:29:37.666" v="1211" actId="20577"/>
          <ac:spMkLst>
            <pc:docMk/>
            <pc:sldMk cId="2635188284" sldId="257"/>
            <ac:spMk id="3" creationId="{312BE074-EBDA-4613-B967-30788A175FEC}"/>
          </ac:spMkLst>
        </pc:spChg>
        <pc:spChg chg="add del">
          <ac:chgData name="Millie Andrews" userId="37a21778-01c3-4f82-9eea-b8f1294aeb00" providerId="ADAL" clId="{9B09F082-416F-4519-B34C-981CF3C34790}" dt="2019-04-30T12:15:31.818" v="1113" actId="26606"/>
          <ac:spMkLst>
            <pc:docMk/>
            <pc:sldMk cId="2635188284" sldId="257"/>
            <ac:spMk id="8" creationId="{8775F366-526C-4C42-8931-696FFE8AA517}"/>
          </ac:spMkLst>
        </pc:spChg>
        <pc:spChg chg="add del">
          <ac:chgData name="Millie Andrews" userId="37a21778-01c3-4f82-9eea-b8f1294aeb00" providerId="ADAL" clId="{9B09F082-416F-4519-B34C-981CF3C34790}" dt="2019-04-30T12:15:31.818" v="1113" actId="26606"/>
          <ac:spMkLst>
            <pc:docMk/>
            <pc:sldMk cId="2635188284" sldId="257"/>
            <ac:spMk id="10" creationId="{2FE8DED1-24FF-4A79-873B-ECE3ABE73035}"/>
          </ac:spMkLst>
        </pc:spChg>
        <pc:spChg chg="add del">
          <ac:chgData name="Millie Andrews" userId="37a21778-01c3-4f82-9eea-b8f1294aeb00" providerId="ADAL" clId="{9B09F082-416F-4519-B34C-981CF3C34790}" dt="2019-04-30T12:15:31.818" v="1113" actId="26606"/>
          <ac:spMkLst>
            <pc:docMk/>
            <pc:sldMk cId="2635188284" sldId="257"/>
            <ac:spMk id="12" creationId="{0AA6A048-501A-4387-906B-B8A8543E7B11}"/>
          </ac:spMkLst>
        </pc:spChg>
        <pc:spChg chg="add del">
          <ac:chgData name="Millie Andrews" userId="37a21778-01c3-4f82-9eea-b8f1294aeb00" providerId="ADAL" clId="{9B09F082-416F-4519-B34C-981CF3C34790}" dt="2019-04-30T12:16:21.365" v="1122" actId="26606"/>
          <ac:spMkLst>
            <pc:docMk/>
            <pc:sldMk cId="2635188284" sldId="257"/>
            <ac:spMk id="17" creationId="{133F8CB7-795C-4272-9073-64D8CF97F220}"/>
          </ac:spMkLst>
        </pc:spChg>
        <pc:spChg chg="add del">
          <ac:chgData name="Millie Andrews" userId="37a21778-01c3-4f82-9eea-b8f1294aeb00" providerId="ADAL" clId="{9B09F082-416F-4519-B34C-981CF3C34790}" dt="2019-04-30T12:16:21.365" v="1122" actId="26606"/>
          <ac:spMkLst>
            <pc:docMk/>
            <pc:sldMk cId="2635188284" sldId="257"/>
            <ac:spMk id="19" creationId="{79277119-B941-4A45-9322-FA2BC135DE62}"/>
          </ac:spMkLst>
        </pc:spChg>
        <pc:spChg chg="add del">
          <ac:chgData name="Millie Andrews" userId="37a21778-01c3-4f82-9eea-b8f1294aeb00" providerId="ADAL" clId="{9B09F082-416F-4519-B34C-981CF3C34790}" dt="2019-04-30T12:16:21.365" v="1122" actId="26606"/>
          <ac:spMkLst>
            <pc:docMk/>
            <pc:sldMk cId="2635188284" sldId="257"/>
            <ac:spMk id="21" creationId="{DFDB457D-F372-428B-A10D-41080EF9382A}"/>
          </ac:spMkLst>
        </pc:spChg>
        <pc:spChg chg="add">
          <ac:chgData name="Millie Andrews" userId="37a21778-01c3-4f82-9eea-b8f1294aeb00" providerId="ADAL" clId="{9B09F082-416F-4519-B34C-981CF3C34790}" dt="2019-04-30T12:16:21.365" v="1122" actId="26606"/>
          <ac:spMkLst>
            <pc:docMk/>
            <pc:sldMk cId="2635188284" sldId="257"/>
            <ac:spMk id="26" creationId="{8775F366-526C-4C42-8931-696FFE8AA517}"/>
          </ac:spMkLst>
        </pc:spChg>
        <pc:spChg chg="add">
          <ac:chgData name="Millie Andrews" userId="37a21778-01c3-4f82-9eea-b8f1294aeb00" providerId="ADAL" clId="{9B09F082-416F-4519-B34C-981CF3C34790}" dt="2019-04-30T12:16:21.365" v="1122" actId="26606"/>
          <ac:spMkLst>
            <pc:docMk/>
            <pc:sldMk cId="2635188284" sldId="257"/>
            <ac:spMk id="28" creationId="{2FE8DED1-24FF-4A79-873B-ECE3ABE73035}"/>
          </ac:spMkLst>
        </pc:spChg>
        <pc:spChg chg="add">
          <ac:chgData name="Millie Andrews" userId="37a21778-01c3-4f82-9eea-b8f1294aeb00" providerId="ADAL" clId="{9B09F082-416F-4519-B34C-981CF3C34790}" dt="2019-04-30T12:16:21.365" v="1122" actId="26606"/>
          <ac:spMkLst>
            <pc:docMk/>
            <pc:sldMk cId="2635188284" sldId="257"/>
            <ac:spMk id="30" creationId="{0AA6A048-501A-4387-906B-B8A8543E7B11}"/>
          </ac:spMkLst>
        </pc:spChg>
        <pc:picChg chg="add del mod">
          <ac:chgData name="Millie Andrews" userId="37a21778-01c3-4f82-9eea-b8f1294aeb00" providerId="ADAL" clId="{9B09F082-416F-4519-B34C-981CF3C34790}" dt="2019-04-30T12:16:18.874" v="1121" actId="478"/>
          <ac:picMkLst>
            <pc:docMk/>
            <pc:sldMk cId="2635188284" sldId="257"/>
            <ac:picMk id="7" creationId="{61A238D2-8D19-43CC-A3A3-874A44A6632E}"/>
          </ac:picMkLst>
        </pc:picChg>
        <pc:picChg chg="add mod">
          <ac:chgData name="Millie Andrews" userId="37a21778-01c3-4f82-9eea-b8f1294aeb00" providerId="ADAL" clId="{9B09F082-416F-4519-B34C-981CF3C34790}" dt="2019-04-30T12:16:26.801" v="1124" actId="1076"/>
          <ac:picMkLst>
            <pc:docMk/>
            <pc:sldMk cId="2635188284" sldId="257"/>
            <ac:picMk id="14" creationId="{145C0912-2142-4323-9BDA-10986594B149}"/>
          </ac:picMkLst>
        </pc:picChg>
      </pc:sldChg>
      <pc:sldChg chg="addSp delSp modSp ord">
        <pc:chgData name="Millie Andrews" userId="37a21778-01c3-4f82-9eea-b8f1294aeb00" providerId="ADAL" clId="{9B09F082-416F-4519-B34C-981CF3C34790}" dt="2019-04-30T12:44:05.774" v="1325" actId="403"/>
        <pc:sldMkLst>
          <pc:docMk/>
          <pc:sldMk cId="699691170" sldId="258"/>
        </pc:sldMkLst>
        <pc:spChg chg="mod">
          <ac:chgData name="Millie Andrews" userId="37a21778-01c3-4f82-9eea-b8f1294aeb00" providerId="ADAL" clId="{9B09F082-416F-4519-B34C-981CF3C34790}" dt="2019-04-30T12:44:03.015" v="1324" actId="403"/>
          <ac:spMkLst>
            <pc:docMk/>
            <pc:sldMk cId="699691170" sldId="258"/>
            <ac:spMk id="2" creationId="{C4116270-24E5-4BA5-8EE2-7A62FA957FCF}"/>
          </ac:spMkLst>
        </pc:spChg>
        <pc:spChg chg="mod">
          <ac:chgData name="Millie Andrews" userId="37a21778-01c3-4f82-9eea-b8f1294aeb00" providerId="ADAL" clId="{9B09F082-416F-4519-B34C-981CF3C34790}" dt="2019-04-30T12:44:05.774" v="1325" actId="403"/>
          <ac:spMkLst>
            <pc:docMk/>
            <pc:sldMk cId="699691170" sldId="258"/>
            <ac:spMk id="3" creationId="{715DAB7B-F918-4DAD-9AF2-41561B88EA8F}"/>
          </ac:spMkLst>
        </pc:spChg>
        <pc:spChg chg="add">
          <ac:chgData name="Millie Andrews" userId="37a21778-01c3-4f82-9eea-b8f1294aeb00" providerId="ADAL" clId="{9B09F082-416F-4519-B34C-981CF3C34790}" dt="2019-04-30T12:12:03.664" v="1097" actId="26606"/>
          <ac:spMkLst>
            <pc:docMk/>
            <pc:sldMk cId="699691170" sldId="258"/>
            <ac:spMk id="8" creationId="{35C44DBB-AD7C-4682-B258-6367305D207B}"/>
          </ac:spMkLst>
        </pc:spChg>
        <pc:picChg chg="add del mod">
          <ac:chgData name="Millie Andrews" userId="37a21778-01c3-4f82-9eea-b8f1294aeb00" providerId="ADAL" clId="{9B09F082-416F-4519-B34C-981CF3C34790}" dt="2019-04-30T12:16:04.152" v="1119" actId="478"/>
          <ac:picMkLst>
            <pc:docMk/>
            <pc:sldMk cId="699691170" sldId="258"/>
            <ac:picMk id="7" creationId="{72D04815-5926-4B11-9A9B-1D27830A71B4}"/>
          </ac:picMkLst>
        </pc:picChg>
        <pc:picChg chg="add">
          <ac:chgData name="Millie Andrews" userId="37a21778-01c3-4f82-9eea-b8f1294aeb00" providerId="ADAL" clId="{9B09F082-416F-4519-B34C-981CF3C34790}" dt="2019-04-30T12:16:10.377" v="1120"/>
          <ac:picMkLst>
            <pc:docMk/>
            <pc:sldMk cId="699691170" sldId="258"/>
            <ac:picMk id="9" creationId="{4D8F3892-7DF2-45C1-B2B7-D5C467560F9C}"/>
          </ac:picMkLst>
        </pc:picChg>
        <pc:cxnChg chg="add">
          <ac:chgData name="Millie Andrews" userId="37a21778-01c3-4f82-9eea-b8f1294aeb00" providerId="ADAL" clId="{9B09F082-416F-4519-B34C-981CF3C34790}" dt="2019-04-30T12:12:03.664" v="1097" actId="26606"/>
          <ac:cxnSpMkLst>
            <pc:docMk/>
            <pc:sldMk cId="699691170" sldId="258"/>
            <ac:cxnSpMk id="10" creationId="{A1CED323-FAF0-4E0B-8717-FC1F468A28FE}"/>
          </ac:cxnSpMkLst>
        </pc:cxnChg>
      </pc:sldChg>
      <pc:sldChg chg="addSp modSp mod setBg setClrOvrMap">
        <pc:chgData name="Millie Andrews" userId="37a21778-01c3-4f82-9eea-b8f1294aeb00" providerId="ADAL" clId="{9B09F082-416F-4519-B34C-981CF3C34790}" dt="2019-04-30T12:17:06.686" v="1133"/>
        <pc:sldMkLst>
          <pc:docMk/>
          <pc:sldMk cId="4049552250" sldId="259"/>
        </pc:sldMkLst>
        <pc:spChg chg="mod">
          <ac:chgData name="Millie Andrews" userId="37a21778-01c3-4f82-9eea-b8f1294aeb00" providerId="ADAL" clId="{9B09F082-416F-4519-B34C-981CF3C34790}" dt="2019-04-30T12:12:47.443" v="1101" actId="26606"/>
          <ac:spMkLst>
            <pc:docMk/>
            <pc:sldMk cId="4049552250" sldId="259"/>
            <ac:spMk id="2" creationId="{3FD781EF-06D7-4652-A64D-073774AA1DE9}"/>
          </ac:spMkLst>
        </pc:spChg>
        <pc:spChg chg="mod">
          <ac:chgData name="Millie Andrews" userId="37a21778-01c3-4f82-9eea-b8f1294aeb00" providerId="ADAL" clId="{9B09F082-416F-4519-B34C-981CF3C34790}" dt="2019-04-30T12:12:47.443" v="1101" actId="26606"/>
          <ac:spMkLst>
            <pc:docMk/>
            <pc:sldMk cId="4049552250" sldId="259"/>
            <ac:spMk id="3" creationId="{B773ED33-5BB9-4B1E-A47E-5C7136FEBC4E}"/>
          </ac:spMkLst>
        </pc:spChg>
        <pc:spChg chg="add">
          <ac:chgData name="Millie Andrews" userId="37a21778-01c3-4f82-9eea-b8f1294aeb00" providerId="ADAL" clId="{9B09F082-416F-4519-B34C-981CF3C34790}" dt="2019-04-30T12:12:47.443" v="1101" actId="26606"/>
          <ac:spMkLst>
            <pc:docMk/>
            <pc:sldMk cId="4049552250" sldId="259"/>
            <ac:spMk id="8" creationId="{8775F366-526C-4C42-8931-696FFE8AA517}"/>
          </ac:spMkLst>
        </pc:spChg>
        <pc:spChg chg="add">
          <ac:chgData name="Millie Andrews" userId="37a21778-01c3-4f82-9eea-b8f1294aeb00" providerId="ADAL" clId="{9B09F082-416F-4519-B34C-981CF3C34790}" dt="2019-04-30T12:12:47.443" v="1101" actId="26606"/>
          <ac:spMkLst>
            <pc:docMk/>
            <pc:sldMk cId="4049552250" sldId="259"/>
            <ac:spMk id="10" creationId="{597EA66B-2AAB-42B0-9F9D-38920D8D82D7}"/>
          </ac:spMkLst>
        </pc:spChg>
        <pc:spChg chg="add">
          <ac:chgData name="Millie Andrews" userId="37a21778-01c3-4f82-9eea-b8f1294aeb00" providerId="ADAL" clId="{9B09F082-416F-4519-B34C-981CF3C34790}" dt="2019-04-30T12:12:47.443" v="1101" actId="26606"/>
          <ac:spMkLst>
            <pc:docMk/>
            <pc:sldMk cId="4049552250" sldId="259"/>
            <ac:spMk id="12" creationId="{D360EBE3-31BB-422F-AA87-FA3873DAE484}"/>
          </ac:spMkLst>
        </pc:spChg>
        <pc:picChg chg="add">
          <ac:chgData name="Millie Andrews" userId="37a21778-01c3-4f82-9eea-b8f1294aeb00" providerId="ADAL" clId="{9B09F082-416F-4519-B34C-981CF3C34790}" dt="2019-04-30T12:17:06.686" v="1133"/>
          <ac:picMkLst>
            <pc:docMk/>
            <pc:sldMk cId="4049552250" sldId="259"/>
            <ac:picMk id="20" creationId="{05401E8F-CCF1-4439-97FC-77EC7CE37E45}"/>
          </ac:picMkLst>
        </pc:picChg>
      </pc:sldChg>
      <pc:sldChg chg="addSp modSp">
        <pc:chgData name="Millie Andrews" userId="37a21778-01c3-4f82-9eea-b8f1294aeb00" providerId="ADAL" clId="{9B09F082-416F-4519-B34C-981CF3C34790}" dt="2019-04-30T12:16:34.717" v="1125"/>
        <pc:sldMkLst>
          <pc:docMk/>
          <pc:sldMk cId="2761331660" sldId="260"/>
        </pc:sldMkLst>
        <pc:spChg chg="mod">
          <ac:chgData name="Millie Andrews" userId="37a21778-01c3-4f82-9eea-b8f1294aeb00" providerId="ADAL" clId="{9B09F082-416F-4519-B34C-981CF3C34790}" dt="2019-04-30T12:09:41.373" v="1096" actId="26606"/>
          <ac:spMkLst>
            <pc:docMk/>
            <pc:sldMk cId="2761331660" sldId="260"/>
            <ac:spMk id="2" creationId="{06053D24-6E9F-48EE-B314-3D1A8171060B}"/>
          </ac:spMkLst>
        </pc:spChg>
        <pc:spChg chg="add">
          <ac:chgData name="Millie Andrews" userId="37a21778-01c3-4f82-9eea-b8f1294aeb00" providerId="ADAL" clId="{9B09F082-416F-4519-B34C-981CF3C34790}" dt="2019-04-30T12:09:41.373" v="1096" actId="26606"/>
          <ac:spMkLst>
            <pc:docMk/>
            <pc:sldMk cId="2761331660" sldId="260"/>
            <ac:spMk id="7" creationId="{8775F366-526C-4C42-8931-696FFE8AA517}"/>
          </ac:spMkLst>
        </pc:spChg>
        <pc:spChg chg="add">
          <ac:chgData name="Millie Andrews" userId="37a21778-01c3-4f82-9eea-b8f1294aeb00" providerId="ADAL" clId="{9B09F082-416F-4519-B34C-981CF3C34790}" dt="2019-04-30T12:09:41.373" v="1096" actId="26606"/>
          <ac:spMkLst>
            <pc:docMk/>
            <pc:sldMk cId="2761331660" sldId="260"/>
            <ac:spMk id="9" creationId="{21DCC7BA-3740-47E1-91B9-6269381397AE}"/>
          </ac:spMkLst>
        </pc:spChg>
        <pc:spChg chg="add">
          <ac:chgData name="Millie Andrews" userId="37a21778-01c3-4f82-9eea-b8f1294aeb00" providerId="ADAL" clId="{9B09F082-416F-4519-B34C-981CF3C34790}" dt="2019-04-30T12:09:41.373" v="1096" actId="26606"/>
          <ac:spMkLst>
            <pc:docMk/>
            <pc:sldMk cId="2761331660" sldId="260"/>
            <ac:spMk id="11" creationId="{84CEFA49-6B2F-4FE6-B6AF-31D49E68C23B}"/>
          </ac:spMkLst>
        </pc:spChg>
        <pc:picChg chg="add">
          <ac:chgData name="Millie Andrews" userId="37a21778-01c3-4f82-9eea-b8f1294aeb00" providerId="ADAL" clId="{9B09F082-416F-4519-B34C-981CF3C34790}" dt="2019-04-30T12:16:34.717" v="1125"/>
          <ac:picMkLst>
            <pc:docMk/>
            <pc:sldMk cId="2761331660" sldId="260"/>
            <ac:picMk id="13" creationId="{2F708001-8BD7-4028-B07E-DD3ADD702645}"/>
          </ac:picMkLst>
        </pc:picChg>
      </pc:sldChg>
      <pc:sldChg chg="addSp modSp">
        <pc:chgData name="Millie Andrews" userId="37a21778-01c3-4f82-9eea-b8f1294aeb00" providerId="ADAL" clId="{9B09F082-416F-4519-B34C-981CF3C34790}" dt="2019-04-30T12:59:59.594" v="1492" actId="20577"/>
        <pc:sldMkLst>
          <pc:docMk/>
          <pc:sldMk cId="2908517443" sldId="261"/>
        </pc:sldMkLst>
        <pc:graphicFrameChg chg="mod">
          <ac:chgData name="Millie Andrews" userId="37a21778-01c3-4f82-9eea-b8f1294aeb00" providerId="ADAL" clId="{9B09F082-416F-4519-B34C-981CF3C34790}" dt="2019-04-30T12:59:59.594" v="1492" actId="20577"/>
          <ac:graphicFrameMkLst>
            <pc:docMk/>
            <pc:sldMk cId="2908517443" sldId="261"/>
            <ac:graphicFrameMk id="31" creationId="{D58A2C31-392F-47C7-84DC-EAB86CF86397}"/>
          </ac:graphicFrameMkLst>
        </pc:graphicFrameChg>
        <pc:picChg chg="add">
          <ac:chgData name="Millie Andrews" userId="37a21778-01c3-4f82-9eea-b8f1294aeb00" providerId="ADAL" clId="{9B09F082-416F-4519-B34C-981CF3C34790}" dt="2019-04-30T12:16:37.741" v="1126"/>
          <ac:picMkLst>
            <pc:docMk/>
            <pc:sldMk cId="2908517443" sldId="261"/>
            <ac:picMk id="4" creationId="{66E51541-A840-46D3-9288-39998F3CE7E8}"/>
          </ac:picMkLst>
        </pc:picChg>
      </pc:sldChg>
      <pc:sldChg chg="addSp modSp ord">
        <pc:chgData name="Millie Andrews" userId="37a21778-01c3-4f82-9eea-b8f1294aeb00" providerId="ADAL" clId="{9B09F082-416F-4519-B34C-981CF3C34790}" dt="2019-04-30T12:22:08.158" v="1142" actId="20577"/>
        <pc:sldMkLst>
          <pc:docMk/>
          <pc:sldMk cId="278375487" sldId="263"/>
        </pc:sldMkLst>
        <pc:spChg chg="mod">
          <ac:chgData name="Millie Andrews" userId="37a21778-01c3-4f82-9eea-b8f1294aeb00" providerId="ADAL" clId="{9B09F082-416F-4519-B34C-981CF3C34790}" dt="2019-04-26T15:27:13.606" v="1012" actId="20577"/>
          <ac:spMkLst>
            <pc:docMk/>
            <pc:sldMk cId="278375487" sldId="263"/>
            <ac:spMk id="2" creationId="{D87F5499-2697-423F-928F-B9820663B676}"/>
          </ac:spMkLst>
        </pc:spChg>
        <pc:spChg chg="mod">
          <ac:chgData name="Millie Andrews" userId="37a21778-01c3-4f82-9eea-b8f1294aeb00" providerId="ADAL" clId="{9B09F082-416F-4519-B34C-981CF3C34790}" dt="2019-04-27T10:02:18.945" v="1019"/>
          <ac:spMkLst>
            <pc:docMk/>
            <pc:sldMk cId="278375487" sldId="263"/>
            <ac:spMk id="3" creationId="{6CAD76ED-80A4-4778-B87A-6B1339261BB1}"/>
          </ac:spMkLst>
        </pc:spChg>
        <pc:spChg chg="mod">
          <ac:chgData name="Millie Andrews" userId="37a21778-01c3-4f82-9eea-b8f1294aeb00" providerId="ADAL" clId="{9B09F082-416F-4519-B34C-981CF3C34790}" dt="2019-04-30T12:22:08.158" v="1142" actId="20577"/>
          <ac:spMkLst>
            <pc:docMk/>
            <pc:sldMk cId="278375487" sldId="263"/>
            <ac:spMk id="4" creationId="{D477EE9F-9210-4DDB-A278-19169A264BBF}"/>
          </ac:spMkLst>
        </pc:spChg>
        <pc:picChg chg="add mod">
          <ac:chgData name="Millie Andrews" userId="37a21778-01c3-4f82-9eea-b8f1294aeb00" providerId="ADAL" clId="{9B09F082-416F-4519-B34C-981CF3C34790}" dt="2019-04-30T12:15:52.094" v="1116" actId="1076"/>
          <ac:picMkLst>
            <pc:docMk/>
            <pc:sldMk cId="278375487" sldId="263"/>
            <ac:picMk id="5" creationId="{3845B9C2-C71F-4ABB-9570-2A3991D1A2A5}"/>
          </ac:picMkLst>
        </pc:picChg>
      </pc:sldChg>
      <pc:sldChg chg="modSp add modAnim">
        <pc:chgData name="Millie Andrews" userId="37a21778-01c3-4f82-9eea-b8f1294aeb00" providerId="ADAL" clId="{9B09F082-416F-4519-B34C-981CF3C34790}" dt="2019-04-30T12:04:39.012" v="1086" actId="404"/>
        <pc:sldMkLst>
          <pc:docMk/>
          <pc:sldMk cId="1424496770" sldId="264"/>
        </pc:sldMkLst>
        <pc:spChg chg="mod">
          <ac:chgData name="Millie Andrews" userId="37a21778-01c3-4f82-9eea-b8f1294aeb00" providerId="ADAL" clId="{9B09F082-416F-4519-B34C-981CF3C34790}" dt="2019-04-30T12:04:39.012" v="1086" actId="404"/>
          <ac:spMkLst>
            <pc:docMk/>
            <pc:sldMk cId="1424496770" sldId="264"/>
            <ac:spMk id="2" creationId="{FD2D9D6A-0634-4B77-B894-4493E06FB8E0}"/>
          </ac:spMkLst>
        </pc:spChg>
        <pc:spChg chg="mod">
          <ac:chgData name="Millie Andrews" userId="37a21778-01c3-4f82-9eea-b8f1294aeb00" providerId="ADAL" clId="{9B09F082-416F-4519-B34C-981CF3C34790}" dt="2019-04-25T15:23:59.789" v="52" actId="403"/>
          <ac:spMkLst>
            <pc:docMk/>
            <pc:sldMk cId="1424496770" sldId="264"/>
            <ac:spMk id="3" creationId="{F50322B6-A604-4F90-9CAB-54FF8DC0C905}"/>
          </ac:spMkLst>
        </pc:spChg>
      </pc:sldChg>
      <pc:sldChg chg="addSp delSp modSp add mod setBg setClrOvrMap modNotesTx">
        <pc:chgData name="Millie Andrews" userId="37a21778-01c3-4f82-9eea-b8f1294aeb00" providerId="ADAL" clId="{9B09F082-416F-4519-B34C-981CF3C34790}" dt="2019-04-30T12:59:40.658" v="1481" actId="27957"/>
        <pc:sldMkLst>
          <pc:docMk/>
          <pc:sldMk cId="2247776704" sldId="265"/>
        </pc:sldMkLst>
        <pc:spChg chg="mod">
          <ac:chgData name="Millie Andrews" userId="37a21778-01c3-4f82-9eea-b8f1294aeb00" providerId="ADAL" clId="{9B09F082-416F-4519-B34C-981CF3C34790}" dt="2019-04-30T12:48:04.456" v="1406" actId="20577"/>
          <ac:spMkLst>
            <pc:docMk/>
            <pc:sldMk cId="2247776704" sldId="265"/>
            <ac:spMk id="2" creationId="{E8339438-923B-4717-9B22-3E3967AED87A}"/>
          </ac:spMkLst>
        </pc:spChg>
        <pc:spChg chg="add del mod">
          <ac:chgData name="Millie Andrews" userId="37a21778-01c3-4f82-9eea-b8f1294aeb00" providerId="ADAL" clId="{9B09F082-416F-4519-B34C-981CF3C34790}" dt="2019-04-25T15:28:55.164" v="245" actId="26606"/>
          <ac:spMkLst>
            <pc:docMk/>
            <pc:sldMk cId="2247776704" sldId="265"/>
            <ac:spMk id="3" creationId="{257CAFA1-B59A-4EDA-B65A-B761E7BC496C}"/>
          </ac:spMkLst>
        </pc:spChg>
        <pc:spChg chg="add del mod">
          <ac:chgData name="Millie Andrews" userId="37a21778-01c3-4f82-9eea-b8f1294aeb00" providerId="ADAL" clId="{9B09F082-416F-4519-B34C-981CF3C34790}" dt="2019-04-30T12:46:03.181" v="1333" actId="478"/>
          <ac:spMkLst>
            <pc:docMk/>
            <pc:sldMk cId="2247776704" sldId="265"/>
            <ac:spMk id="3" creationId="{9534DC4D-B377-4D2A-B088-1D33058E38E7}"/>
          </ac:spMkLst>
        </pc:spChg>
        <pc:spChg chg="add del mod">
          <ac:chgData name="Millie Andrews" userId="37a21778-01c3-4f82-9eea-b8f1294aeb00" providerId="ADAL" clId="{9B09F082-416F-4519-B34C-981CF3C34790}" dt="2019-04-30T12:47:44.004" v="1399" actId="26606"/>
          <ac:spMkLst>
            <pc:docMk/>
            <pc:sldMk cId="2247776704" sldId="265"/>
            <ac:spMk id="5" creationId="{8F8E48D1-5BED-4244-98BE-A10A22D42A94}"/>
          </ac:spMkLst>
        </pc:spChg>
        <pc:spChg chg="add del mod">
          <ac:chgData name="Millie Andrews" userId="37a21778-01c3-4f82-9eea-b8f1294aeb00" providerId="ADAL" clId="{9B09F082-416F-4519-B34C-981CF3C34790}" dt="2019-04-30T12:51:35.056" v="1411" actId="478"/>
          <ac:spMkLst>
            <pc:docMk/>
            <pc:sldMk cId="2247776704" sldId="265"/>
            <ac:spMk id="6" creationId="{40DE146A-40FA-48A2-A22C-D5AB63601B44}"/>
          </ac:spMkLst>
        </pc:spChg>
        <pc:spChg chg="add del mod">
          <ac:chgData name="Millie Andrews" userId="37a21778-01c3-4f82-9eea-b8f1294aeb00" providerId="ADAL" clId="{9B09F082-416F-4519-B34C-981CF3C34790}" dt="2019-04-30T12:59:31.847" v="1480" actId="26606"/>
          <ac:spMkLst>
            <pc:docMk/>
            <pc:sldMk cId="2247776704" sldId="265"/>
            <ac:spMk id="9" creationId="{F75E2602-1D1C-4851-B2FE-E5C00B18A431}"/>
          </ac:spMkLst>
        </pc:spChg>
        <pc:spChg chg="add">
          <ac:chgData name="Millie Andrews" userId="37a21778-01c3-4f82-9eea-b8f1294aeb00" providerId="ADAL" clId="{9B09F082-416F-4519-B34C-981CF3C34790}" dt="2019-04-30T12:47:44.004" v="1399" actId="26606"/>
          <ac:spMkLst>
            <pc:docMk/>
            <pc:sldMk cId="2247776704" sldId="265"/>
            <ac:spMk id="12" creationId="{056824CE-083D-4ED5-94A5-655345BBE75E}"/>
          </ac:spMkLst>
        </pc:spChg>
        <pc:spChg chg="add">
          <ac:chgData name="Millie Andrews" userId="37a21778-01c3-4f82-9eea-b8f1294aeb00" providerId="ADAL" clId="{9B09F082-416F-4519-B34C-981CF3C34790}" dt="2019-04-30T12:47:44.004" v="1399" actId="26606"/>
          <ac:spMkLst>
            <pc:docMk/>
            <pc:sldMk cId="2247776704" sldId="265"/>
            <ac:spMk id="14" creationId="{0785D83B-2124-40CD-9E29-811BC2B7CE64}"/>
          </ac:spMkLst>
        </pc:spChg>
        <pc:spChg chg="add">
          <ac:chgData name="Millie Andrews" userId="37a21778-01c3-4f82-9eea-b8f1294aeb00" providerId="ADAL" clId="{9B09F082-416F-4519-B34C-981CF3C34790}" dt="2019-04-30T12:59:31.847" v="1480" actId="26606"/>
          <ac:spMkLst>
            <pc:docMk/>
            <pc:sldMk cId="2247776704" sldId="265"/>
            <ac:spMk id="16" creationId="{056824CE-083D-4ED5-94A5-655345BBE75E}"/>
          </ac:spMkLst>
        </pc:spChg>
        <pc:spChg chg="add">
          <ac:chgData name="Millie Andrews" userId="37a21778-01c3-4f82-9eea-b8f1294aeb00" providerId="ADAL" clId="{9B09F082-416F-4519-B34C-981CF3C34790}" dt="2019-04-30T12:59:31.847" v="1480" actId="26606"/>
          <ac:spMkLst>
            <pc:docMk/>
            <pc:sldMk cId="2247776704" sldId="265"/>
            <ac:spMk id="18" creationId="{0785D83B-2124-40CD-9E29-811BC2B7CE64}"/>
          </ac:spMkLst>
        </pc:spChg>
        <pc:graphicFrameChg chg="add del">
          <ac:chgData name="Millie Andrews" userId="37a21778-01c3-4f82-9eea-b8f1294aeb00" providerId="ADAL" clId="{9B09F082-416F-4519-B34C-981CF3C34790}" dt="2019-04-25T15:28:55.105" v="244" actId="26606"/>
          <ac:graphicFrameMkLst>
            <pc:docMk/>
            <pc:sldMk cId="2247776704" sldId="265"/>
            <ac:graphicFrameMk id="5" creationId="{2076FE80-FDEC-4006-A29F-2D091DAE317B}"/>
          </ac:graphicFrameMkLst>
        </pc:graphicFrameChg>
        <pc:graphicFrameChg chg="add del mod">
          <ac:chgData name="Millie Andrews" userId="37a21778-01c3-4f82-9eea-b8f1294aeb00" providerId="ADAL" clId="{9B09F082-416F-4519-B34C-981CF3C34790}" dt="2019-04-30T12:46:54.067" v="1336" actId="478"/>
          <ac:graphicFrameMkLst>
            <pc:docMk/>
            <pc:sldMk cId="2247776704" sldId="265"/>
            <ac:graphicFrameMk id="7" creationId="{E5414F29-7C4C-4932-9E57-FA6DD53BFC3B}"/>
          </ac:graphicFrameMkLst>
        </pc:graphicFrameChg>
        <pc:graphicFrameChg chg="add del mod">
          <ac:chgData name="Millie Andrews" userId="37a21778-01c3-4f82-9eea-b8f1294aeb00" providerId="ADAL" clId="{9B09F082-416F-4519-B34C-981CF3C34790}" dt="2019-04-30T12:59:05.748" v="1445" actId="478"/>
          <ac:graphicFrameMkLst>
            <pc:docMk/>
            <pc:sldMk cId="2247776704" sldId="265"/>
            <ac:graphicFrameMk id="8" creationId="{C0FB621C-F2BB-4586-8A96-BDEE4865FF2F}"/>
          </ac:graphicFrameMkLst>
        </pc:graphicFrameChg>
        <pc:graphicFrameChg chg="add mod">
          <ac:chgData name="Millie Andrews" userId="37a21778-01c3-4f82-9eea-b8f1294aeb00" providerId="ADAL" clId="{9B09F082-416F-4519-B34C-981CF3C34790}" dt="2019-04-30T12:59:40.658" v="1481" actId="27957"/>
          <ac:graphicFrameMkLst>
            <pc:docMk/>
            <pc:sldMk cId="2247776704" sldId="265"/>
            <ac:graphicFrameMk id="11" creationId="{2EC942A6-66C2-4288-AAF7-0EC71D901AE8}"/>
          </ac:graphicFrameMkLst>
        </pc:graphicFrameChg>
        <pc:picChg chg="add">
          <ac:chgData name="Millie Andrews" userId="37a21778-01c3-4f82-9eea-b8f1294aeb00" providerId="ADAL" clId="{9B09F082-416F-4519-B34C-981CF3C34790}" dt="2019-04-30T12:16:40.776" v="1127"/>
          <ac:picMkLst>
            <pc:docMk/>
            <pc:sldMk cId="2247776704" sldId="265"/>
            <ac:picMk id="4" creationId="{43A9D082-5262-4C20-A942-AAAA958BF5A2}"/>
          </ac:picMkLst>
        </pc:picChg>
      </pc:sldChg>
      <pc:sldChg chg="addSp delSp modSp add mod setBg modNotesTx">
        <pc:chgData name="Millie Andrews" userId="37a21778-01c3-4f82-9eea-b8f1294aeb00" providerId="ADAL" clId="{9B09F082-416F-4519-B34C-981CF3C34790}" dt="2019-04-30T12:58:51.518" v="1444" actId="20577"/>
        <pc:sldMkLst>
          <pc:docMk/>
          <pc:sldMk cId="3462193613" sldId="266"/>
        </pc:sldMkLst>
        <pc:spChg chg="mod">
          <ac:chgData name="Millie Andrews" userId="37a21778-01c3-4f82-9eea-b8f1294aeb00" providerId="ADAL" clId="{9B09F082-416F-4519-B34C-981CF3C34790}" dt="2019-04-30T12:58:33.891" v="1440" actId="20577"/>
          <ac:spMkLst>
            <pc:docMk/>
            <pc:sldMk cId="3462193613" sldId="266"/>
            <ac:spMk id="2" creationId="{74AE51E0-1CA0-4871-88BA-2D50E86C6045}"/>
          </ac:spMkLst>
        </pc:spChg>
        <pc:spChg chg="del mod">
          <ac:chgData name="Millie Andrews" userId="37a21778-01c3-4f82-9eea-b8f1294aeb00" providerId="ADAL" clId="{9B09F082-416F-4519-B34C-981CF3C34790}" dt="2019-04-25T15:28:31.505" v="242" actId="26606"/>
          <ac:spMkLst>
            <pc:docMk/>
            <pc:sldMk cId="3462193613" sldId="266"/>
            <ac:spMk id="3" creationId="{9570E27B-3FF0-4A93-AC55-18EB3E14D698}"/>
          </ac:spMkLst>
        </pc:spChg>
        <pc:graphicFrameChg chg="add mod modGraphic">
          <ac:chgData name="Millie Andrews" userId="37a21778-01c3-4f82-9eea-b8f1294aeb00" providerId="ADAL" clId="{9B09F082-416F-4519-B34C-981CF3C34790}" dt="2019-04-30T12:58:51.518" v="1444" actId="20577"/>
          <ac:graphicFrameMkLst>
            <pc:docMk/>
            <pc:sldMk cId="3462193613" sldId="266"/>
            <ac:graphicFrameMk id="5" creationId="{C820B061-207C-47D4-821C-F855499598AA}"/>
          </ac:graphicFrameMkLst>
        </pc:graphicFrameChg>
        <pc:picChg chg="add">
          <ac:chgData name="Millie Andrews" userId="37a21778-01c3-4f82-9eea-b8f1294aeb00" providerId="ADAL" clId="{9B09F082-416F-4519-B34C-981CF3C34790}" dt="2019-04-30T12:16:44.949" v="1128"/>
          <ac:picMkLst>
            <pc:docMk/>
            <pc:sldMk cId="3462193613" sldId="266"/>
            <ac:picMk id="6" creationId="{4F423234-164F-4DB9-94CD-784E2643051D}"/>
          </ac:picMkLst>
        </pc:picChg>
      </pc:sldChg>
      <pc:sldChg chg="addSp delSp modSp add mod setBg setClrOvrMap modNotesTx">
        <pc:chgData name="Millie Andrews" userId="37a21778-01c3-4f82-9eea-b8f1294aeb00" providerId="ADAL" clId="{9B09F082-416F-4519-B34C-981CF3C34790}" dt="2019-04-30T12:58:01.611" v="1438" actId="20577"/>
        <pc:sldMkLst>
          <pc:docMk/>
          <pc:sldMk cId="1124553191" sldId="267"/>
        </pc:sldMkLst>
        <pc:spChg chg="mod">
          <ac:chgData name="Millie Andrews" userId="37a21778-01c3-4f82-9eea-b8f1294aeb00" providerId="ADAL" clId="{9B09F082-416F-4519-B34C-981CF3C34790}" dt="2019-04-30T12:32:51.723" v="1217" actId="403"/>
          <ac:spMkLst>
            <pc:docMk/>
            <pc:sldMk cId="1124553191" sldId="267"/>
            <ac:spMk id="2" creationId="{D74D7D27-FCAA-491E-8A54-614314212BBB}"/>
          </ac:spMkLst>
        </pc:spChg>
        <pc:spChg chg="del mod">
          <ac:chgData name="Millie Andrews" userId="37a21778-01c3-4f82-9eea-b8f1294aeb00" providerId="ADAL" clId="{9B09F082-416F-4519-B34C-981CF3C34790}" dt="2019-04-25T15:29:44.736" v="270" actId="26606"/>
          <ac:spMkLst>
            <pc:docMk/>
            <pc:sldMk cId="1124553191" sldId="267"/>
            <ac:spMk id="3" creationId="{E61B5B8B-F69B-4C44-90E3-4A9A33E337C4}"/>
          </ac:spMkLst>
        </pc:spChg>
        <pc:spChg chg="add del">
          <ac:chgData name="Millie Andrews" userId="37a21778-01c3-4f82-9eea-b8f1294aeb00" providerId="ADAL" clId="{9B09F082-416F-4519-B34C-981CF3C34790}" dt="2019-04-25T15:29:31.177" v="258" actId="26606"/>
          <ac:spMkLst>
            <pc:docMk/>
            <pc:sldMk cId="1124553191" sldId="267"/>
            <ac:spMk id="8" creationId="{8775F366-526C-4C42-8931-696FFE8AA517}"/>
          </ac:spMkLst>
        </pc:spChg>
        <pc:spChg chg="add del">
          <ac:chgData name="Millie Andrews" userId="37a21778-01c3-4f82-9eea-b8f1294aeb00" providerId="ADAL" clId="{9B09F082-416F-4519-B34C-981CF3C34790}" dt="2019-04-25T15:29:31.177" v="258" actId="26606"/>
          <ac:spMkLst>
            <pc:docMk/>
            <pc:sldMk cId="1124553191" sldId="267"/>
            <ac:spMk id="10" creationId="{12839A1C-34CB-4C3C-8531-CA67525FDE9E}"/>
          </ac:spMkLst>
        </pc:spChg>
        <pc:spChg chg="add del">
          <ac:chgData name="Millie Andrews" userId="37a21778-01c3-4f82-9eea-b8f1294aeb00" providerId="ADAL" clId="{9B09F082-416F-4519-B34C-981CF3C34790}" dt="2019-04-25T15:29:31.177" v="258" actId="26606"/>
          <ac:spMkLst>
            <pc:docMk/>
            <pc:sldMk cId="1124553191" sldId="267"/>
            <ac:spMk id="12" creationId="{FAC94EAF-F7F7-4727-AE69-A7036B4A5122}"/>
          </ac:spMkLst>
        </pc:spChg>
        <pc:spChg chg="add del">
          <ac:chgData name="Millie Andrews" userId="37a21778-01c3-4f82-9eea-b8f1294aeb00" providerId="ADAL" clId="{9B09F082-416F-4519-B34C-981CF3C34790}" dt="2019-04-25T15:29:44.736" v="270" actId="26606"/>
          <ac:spMkLst>
            <pc:docMk/>
            <pc:sldMk cId="1124553191" sldId="267"/>
            <ac:spMk id="17" creationId="{089A69AF-D57B-49B4-886C-D4A5DC194421}"/>
          </ac:spMkLst>
        </pc:spChg>
        <pc:spChg chg="add del">
          <ac:chgData name="Millie Andrews" userId="37a21778-01c3-4f82-9eea-b8f1294aeb00" providerId="ADAL" clId="{9B09F082-416F-4519-B34C-981CF3C34790}" dt="2019-04-25T15:29:44.736" v="270" actId="26606"/>
          <ac:spMkLst>
            <pc:docMk/>
            <pc:sldMk cId="1124553191" sldId="267"/>
            <ac:spMk id="19" creationId="{CABDC08D-6093-4397-92D4-54D00E2BB1C2}"/>
          </ac:spMkLst>
        </pc:spChg>
        <pc:spChg chg="add">
          <ac:chgData name="Millie Andrews" userId="37a21778-01c3-4f82-9eea-b8f1294aeb00" providerId="ADAL" clId="{9B09F082-416F-4519-B34C-981CF3C34790}" dt="2019-04-25T15:29:44.736" v="270" actId="26606"/>
          <ac:spMkLst>
            <pc:docMk/>
            <pc:sldMk cId="1124553191" sldId="267"/>
            <ac:spMk id="26" creationId="{D0D45553-91A4-480A-9577-0E0FC0D919B9}"/>
          </ac:spMkLst>
        </pc:spChg>
        <pc:spChg chg="add">
          <ac:chgData name="Millie Andrews" userId="37a21778-01c3-4f82-9eea-b8f1294aeb00" providerId="ADAL" clId="{9B09F082-416F-4519-B34C-981CF3C34790}" dt="2019-04-25T15:29:44.736" v="270" actId="26606"/>
          <ac:spMkLst>
            <pc:docMk/>
            <pc:sldMk cId="1124553191" sldId="267"/>
            <ac:spMk id="28" creationId="{D240F8A8-FEA1-42C2-B259-27A9351279BD}"/>
          </ac:spMkLst>
        </pc:spChg>
        <pc:graphicFrameChg chg="add mod">
          <ac:chgData name="Millie Andrews" userId="37a21778-01c3-4f82-9eea-b8f1294aeb00" providerId="ADAL" clId="{9B09F082-416F-4519-B34C-981CF3C34790}" dt="2019-04-30T12:58:01.611" v="1438" actId="20577"/>
          <ac:graphicFrameMkLst>
            <pc:docMk/>
            <pc:sldMk cId="1124553191" sldId="267"/>
            <ac:graphicFrameMk id="21" creationId="{AAC1A494-33D5-442C-8E6E-903056568A88}"/>
          </ac:graphicFrameMkLst>
        </pc:graphicFrameChg>
        <pc:picChg chg="add">
          <ac:chgData name="Millie Andrews" userId="37a21778-01c3-4f82-9eea-b8f1294aeb00" providerId="ADAL" clId="{9B09F082-416F-4519-B34C-981CF3C34790}" dt="2019-04-30T12:16:48.284" v="1129"/>
          <ac:picMkLst>
            <pc:docMk/>
            <pc:sldMk cId="1124553191" sldId="267"/>
            <ac:picMk id="6" creationId="{AB885543-DC12-45F3-BE96-6FA18E97AD9E}"/>
          </ac:picMkLst>
        </pc:picChg>
      </pc:sldChg>
      <pc:sldChg chg="addSp modSp add mod ord setBg modNotesTx">
        <pc:chgData name="Millie Andrews" userId="37a21778-01c3-4f82-9eea-b8f1294aeb00" providerId="ADAL" clId="{9B09F082-416F-4519-B34C-981CF3C34790}" dt="2019-04-30T12:36:40.640" v="1317" actId="20577"/>
        <pc:sldMkLst>
          <pc:docMk/>
          <pc:sldMk cId="3221064847" sldId="268"/>
        </pc:sldMkLst>
        <pc:spChg chg="mod">
          <ac:chgData name="Millie Andrews" userId="37a21778-01c3-4f82-9eea-b8f1294aeb00" providerId="ADAL" clId="{9B09F082-416F-4519-B34C-981CF3C34790}" dt="2019-04-25T20:01:45.976" v="851" actId="26606"/>
          <ac:spMkLst>
            <pc:docMk/>
            <pc:sldMk cId="3221064847" sldId="268"/>
            <ac:spMk id="2" creationId="{F923AE8A-B00A-4813-9C65-172E570E902D}"/>
          </ac:spMkLst>
        </pc:spChg>
        <pc:spChg chg="mod">
          <ac:chgData name="Millie Andrews" userId="37a21778-01c3-4f82-9eea-b8f1294aeb00" providerId="ADAL" clId="{9B09F082-416F-4519-B34C-981CF3C34790}" dt="2019-04-30T12:36:40.640" v="1317" actId="20577"/>
          <ac:spMkLst>
            <pc:docMk/>
            <pc:sldMk cId="3221064847" sldId="268"/>
            <ac:spMk id="3" creationId="{FCA7FE9F-3992-49CC-B6A8-C6E30C9550A9}"/>
          </ac:spMkLst>
        </pc:spChg>
        <pc:picChg chg="add">
          <ac:chgData name="Millie Andrews" userId="37a21778-01c3-4f82-9eea-b8f1294aeb00" providerId="ADAL" clId="{9B09F082-416F-4519-B34C-981CF3C34790}" dt="2019-04-30T12:17:00.450" v="1132"/>
          <ac:picMkLst>
            <pc:docMk/>
            <pc:sldMk cId="3221064847" sldId="268"/>
            <ac:picMk id="5" creationId="{BE8CC810-14CD-4CF8-B869-21742FBCCE67}"/>
          </ac:picMkLst>
        </pc:picChg>
        <pc:picChg chg="add">
          <ac:chgData name="Millie Andrews" userId="37a21778-01c3-4f82-9eea-b8f1294aeb00" providerId="ADAL" clId="{9B09F082-416F-4519-B34C-981CF3C34790}" dt="2019-04-25T20:01:45.976" v="851" actId="26606"/>
          <ac:picMkLst>
            <pc:docMk/>
            <pc:sldMk cId="3221064847" sldId="268"/>
            <ac:picMk id="7" creationId="{DCD5E9ED-35F8-4E6D-A13D-6829AA3E7516}"/>
          </ac:picMkLst>
        </pc:picChg>
      </pc:sldChg>
      <pc:sldChg chg="addSp modSp">
        <pc:chgData name="Millie Andrews" userId="37a21778-01c3-4f82-9eea-b8f1294aeb00" providerId="ADAL" clId="{9B09F082-416F-4519-B34C-981CF3C34790}" dt="2019-04-30T12:16:53.617" v="1130"/>
        <pc:sldMkLst>
          <pc:docMk/>
          <pc:sldMk cId="3884547616" sldId="269"/>
        </pc:sldMkLst>
        <pc:spChg chg="mod">
          <ac:chgData name="Millie Andrews" userId="37a21778-01c3-4f82-9eea-b8f1294aeb00" providerId="ADAL" clId="{9B09F082-416F-4519-B34C-981CF3C34790}" dt="2019-04-30T12:04:15.054" v="1048" actId="26606"/>
          <ac:spMkLst>
            <pc:docMk/>
            <pc:sldMk cId="3884547616" sldId="269"/>
            <ac:spMk id="2" creationId="{F22DCFCD-A285-4EC8-9416-5E4DCC02DAAF}"/>
          </ac:spMkLst>
        </pc:spChg>
        <pc:spChg chg="add">
          <ac:chgData name="Millie Andrews" userId="37a21778-01c3-4f82-9eea-b8f1294aeb00" providerId="ADAL" clId="{9B09F082-416F-4519-B34C-981CF3C34790}" dt="2019-04-30T12:04:15.054" v="1048" actId="26606"/>
          <ac:spMkLst>
            <pc:docMk/>
            <pc:sldMk cId="3884547616" sldId="269"/>
            <ac:spMk id="21" creationId="{4DDFE9F7-C936-4F4C-9EF6-679F30903637}"/>
          </ac:spMkLst>
        </pc:spChg>
        <pc:spChg chg="add">
          <ac:chgData name="Millie Andrews" userId="37a21778-01c3-4f82-9eea-b8f1294aeb00" providerId="ADAL" clId="{9B09F082-416F-4519-B34C-981CF3C34790}" dt="2019-04-30T12:04:15.054" v="1048" actId="26606"/>
          <ac:spMkLst>
            <pc:docMk/>
            <pc:sldMk cId="3884547616" sldId="269"/>
            <ac:spMk id="23" creationId="{83F36C5B-9ECA-4480-ABF2-496C48A49F0C}"/>
          </ac:spMkLst>
        </pc:spChg>
        <pc:spChg chg="add">
          <ac:chgData name="Millie Andrews" userId="37a21778-01c3-4f82-9eea-b8f1294aeb00" providerId="ADAL" clId="{9B09F082-416F-4519-B34C-981CF3C34790}" dt="2019-04-30T12:04:15.054" v="1048" actId="26606"/>
          <ac:spMkLst>
            <pc:docMk/>
            <pc:sldMk cId="3884547616" sldId="269"/>
            <ac:spMk id="25" creationId="{928DE3A7-1615-464D-BCC0-01F174893A8A}"/>
          </ac:spMkLst>
        </pc:spChg>
        <pc:picChg chg="mod">
          <ac:chgData name="Millie Andrews" userId="37a21778-01c3-4f82-9eea-b8f1294aeb00" providerId="ADAL" clId="{9B09F082-416F-4519-B34C-981CF3C34790}" dt="2019-04-30T12:04:15.054" v="1048" actId="26606"/>
          <ac:picMkLst>
            <pc:docMk/>
            <pc:sldMk cId="3884547616" sldId="269"/>
            <ac:picMk id="10" creationId="{5BCEB307-03A4-4B50-A610-221B4F4AECEF}"/>
          </ac:picMkLst>
        </pc:picChg>
        <pc:picChg chg="mod">
          <ac:chgData name="Millie Andrews" userId="37a21778-01c3-4f82-9eea-b8f1294aeb00" providerId="ADAL" clId="{9B09F082-416F-4519-B34C-981CF3C34790}" dt="2019-04-30T12:04:15.054" v="1048" actId="26606"/>
          <ac:picMkLst>
            <pc:docMk/>
            <pc:sldMk cId="3884547616" sldId="269"/>
            <ac:picMk id="12" creationId="{76C910B8-F13B-4811-86FB-01AA4F7555C9}"/>
          </ac:picMkLst>
        </pc:picChg>
        <pc:picChg chg="mod">
          <ac:chgData name="Millie Andrews" userId="37a21778-01c3-4f82-9eea-b8f1294aeb00" providerId="ADAL" clId="{9B09F082-416F-4519-B34C-981CF3C34790}" dt="2019-04-30T12:04:15.054" v="1048" actId="26606"/>
          <ac:picMkLst>
            <pc:docMk/>
            <pc:sldMk cId="3884547616" sldId="269"/>
            <ac:picMk id="14" creationId="{9CFC3E64-383B-47F4-8259-6FB77CA392D3}"/>
          </ac:picMkLst>
        </pc:picChg>
        <pc:picChg chg="mod">
          <ac:chgData name="Millie Andrews" userId="37a21778-01c3-4f82-9eea-b8f1294aeb00" providerId="ADAL" clId="{9B09F082-416F-4519-B34C-981CF3C34790}" dt="2019-04-30T12:04:15.054" v="1048" actId="26606"/>
          <ac:picMkLst>
            <pc:docMk/>
            <pc:sldMk cId="3884547616" sldId="269"/>
            <ac:picMk id="17" creationId="{256D9669-7409-451B-B6A5-C622B29236AF}"/>
          </ac:picMkLst>
        </pc:picChg>
        <pc:picChg chg="add">
          <ac:chgData name="Millie Andrews" userId="37a21778-01c3-4f82-9eea-b8f1294aeb00" providerId="ADAL" clId="{9B09F082-416F-4519-B34C-981CF3C34790}" dt="2019-04-30T12:16:53.617" v="1130"/>
          <ac:picMkLst>
            <pc:docMk/>
            <pc:sldMk cId="3884547616" sldId="269"/>
            <ac:picMk id="24" creationId="{081B139B-F1CA-4078-ACC9-676B96994303}"/>
          </ac:picMkLst>
        </pc:picChg>
      </pc:sldChg>
      <pc:sldChg chg="addSp modSp">
        <pc:chgData name="Millie Andrews" userId="37a21778-01c3-4f82-9eea-b8f1294aeb00" providerId="ADAL" clId="{9B09F082-416F-4519-B34C-981CF3C34790}" dt="2019-04-30T14:25:54.168" v="1493"/>
        <pc:sldMkLst>
          <pc:docMk/>
          <pc:sldMk cId="651967514" sldId="270"/>
        </pc:sldMkLst>
        <pc:picChg chg="mod">
          <ac:chgData name="Millie Andrews" userId="37a21778-01c3-4f82-9eea-b8f1294aeb00" providerId="ADAL" clId="{9B09F082-416F-4519-B34C-981CF3C34790}" dt="2019-04-30T12:25:48.454" v="1146" actId="14100"/>
          <ac:picMkLst>
            <pc:docMk/>
            <pc:sldMk cId="651967514" sldId="270"/>
            <ac:picMk id="7" creationId="{465E13AC-337E-4C74-B908-F1C9E83B9C00}"/>
          </ac:picMkLst>
        </pc:picChg>
        <pc:picChg chg="add">
          <ac:chgData name="Millie Andrews" userId="37a21778-01c3-4f82-9eea-b8f1294aeb00" providerId="ADAL" clId="{9B09F082-416F-4519-B34C-981CF3C34790}" dt="2019-04-30T14:25:54.168" v="1493"/>
          <ac:picMkLst>
            <pc:docMk/>
            <pc:sldMk cId="651967514" sldId="270"/>
            <ac:picMk id="8" creationId="{683E884A-7524-42FA-AB77-59E3D7EF7C32}"/>
          </ac:picMkLst>
        </pc:picChg>
        <pc:picChg chg="mod">
          <ac:chgData name="Millie Andrews" userId="37a21778-01c3-4f82-9eea-b8f1294aeb00" providerId="ADAL" clId="{9B09F082-416F-4519-B34C-981CF3C34790}" dt="2019-04-30T12:25:55.996" v="1147" actId="14100"/>
          <ac:picMkLst>
            <pc:docMk/>
            <pc:sldMk cId="651967514" sldId="270"/>
            <ac:picMk id="21" creationId="{FC55F838-3D6E-485F-9F5F-D83C355BBF21}"/>
          </ac:picMkLst>
        </pc:picChg>
      </pc:sldChg>
      <pc:sldChg chg="addSp">
        <pc:chgData name="Millie Andrews" userId="37a21778-01c3-4f82-9eea-b8f1294aeb00" providerId="ADAL" clId="{9B09F082-416F-4519-B34C-981CF3C34790}" dt="2019-04-30T12:16:56.914" v="1131"/>
        <pc:sldMkLst>
          <pc:docMk/>
          <pc:sldMk cId="3173511254" sldId="270"/>
        </pc:sldMkLst>
        <pc:picChg chg="add">
          <ac:chgData name="Millie Andrews" userId="37a21778-01c3-4f82-9eea-b8f1294aeb00" providerId="ADAL" clId="{9B09F082-416F-4519-B34C-981CF3C34790}" dt="2019-04-30T12:16:56.914" v="1131"/>
          <ac:picMkLst>
            <pc:docMk/>
            <pc:sldMk cId="3173511254" sldId="270"/>
            <ac:picMk id="8" creationId="{4C8D20C4-FF81-49E3-87A7-B88E23DF4E5E}"/>
          </ac:picMkLst>
        </pc:picChg>
      </pc:sldChg>
      <pc:sldChg chg="addSp delSp modSp add del mod setBg setClrOvrMap">
        <pc:chgData name="Millie Andrews" userId="37a21778-01c3-4f82-9eea-b8f1294aeb00" providerId="ADAL" clId="{9B09F082-416F-4519-B34C-981CF3C34790}" dt="2019-04-30T12:38:58.082" v="1318" actId="2696"/>
        <pc:sldMkLst>
          <pc:docMk/>
          <pc:sldMk cId="2083863506" sldId="271"/>
        </pc:sldMkLst>
        <pc:spChg chg="add del mod">
          <ac:chgData name="Millie Andrews" userId="37a21778-01c3-4f82-9eea-b8f1294aeb00" providerId="ADAL" clId="{9B09F082-416F-4519-B34C-981CF3C34790}" dt="2019-04-30T12:27:09.944" v="1157" actId="26606"/>
          <ac:spMkLst>
            <pc:docMk/>
            <pc:sldMk cId="2083863506" sldId="271"/>
            <ac:spMk id="2" creationId="{72334F7F-7DBE-417E-94CE-9436EBF6CAFD}"/>
          </ac:spMkLst>
        </pc:spChg>
        <pc:spChg chg="del">
          <ac:chgData name="Millie Andrews" userId="37a21778-01c3-4f82-9eea-b8f1294aeb00" providerId="ADAL" clId="{9B09F082-416F-4519-B34C-981CF3C34790}" dt="2019-04-30T12:26:59.490" v="1149"/>
          <ac:spMkLst>
            <pc:docMk/>
            <pc:sldMk cId="2083863506" sldId="271"/>
            <ac:spMk id="3" creationId="{4742D05A-CF8D-46B3-B004-2D19030598F0}"/>
          </ac:spMkLst>
        </pc:spChg>
        <pc:spChg chg="add del">
          <ac:chgData name="Millie Andrews" userId="37a21778-01c3-4f82-9eea-b8f1294aeb00" providerId="ADAL" clId="{9B09F082-416F-4519-B34C-981CF3C34790}" dt="2019-04-30T12:27:07.604" v="1154" actId="26606"/>
          <ac:spMkLst>
            <pc:docMk/>
            <pc:sldMk cId="2083863506" sldId="271"/>
            <ac:spMk id="10" creationId="{8F181CD9-09EF-4DA1-9AE4-2CAA54C8BECD}"/>
          </ac:spMkLst>
        </pc:spChg>
        <pc:spChg chg="add del">
          <ac:chgData name="Millie Andrews" userId="37a21778-01c3-4f82-9eea-b8f1294aeb00" providerId="ADAL" clId="{9B09F082-416F-4519-B34C-981CF3C34790}" dt="2019-04-30T12:28:27.225" v="1167" actId="26606"/>
          <ac:spMkLst>
            <pc:docMk/>
            <pc:sldMk cId="2083863506" sldId="271"/>
            <ac:spMk id="12" creationId="{B7743172-17A8-4FA4-8434-B813E03B7665}"/>
          </ac:spMkLst>
        </pc:spChg>
        <pc:spChg chg="add del">
          <ac:chgData name="Millie Andrews" userId="37a21778-01c3-4f82-9eea-b8f1294aeb00" providerId="ADAL" clId="{9B09F082-416F-4519-B34C-981CF3C34790}" dt="2019-04-30T12:27:07.604" v="1154" actId="26606"/>
          <ac:spMkLst>
            <pc:docMk/>
            <pc:sldMk cId="2083863506" sldId="271"/>
            <ac:spMk id="13" creationId="{72319FFA-0E4F-4E0B-BEBA-A9DD4B41AAE9}"/>
          </ac:spMkLst>
        </pc:spChg>
        <pc:spChg chg="add del">
          <ac:chgData name="Millie Andrews" userId="37a21778-01c3-4f82-9eea-b8f1294aeb00" providerId="ADAL" clId="{9B09F082-416F-4519-B34C-981CF3C34790}" dt="2019-04-30T12:28:27.225" v="1167" actId="26606"/>
          <ac:spMkLst>
            <pc:docMk/>
            <pc:sldMk cId="2083863506" sldId="271"/>
            <ac:spMk id="14" creationId="{4CE1233C-FD2F-489E-BFDE-086F5FED6491}"/>
          </ac:spMkLst>
        </pc:spChg>
        <pc:spChg chg="add del">
          <ac:chgData name="Millie Andrews" userId="37a21778-01c3-4f82-9eea-b8f1294aeb00" providerId="ADAL" clId="{9B09F082-416F-4519-B34C-981CF3C34790}" dt="2019-04-30T12:28:27.225" v="1167" actId="26606"/>
          <ac:spMkLst>
            <pc:docMk/>
            <pc:sldMk cId="2083863506" sldId="271"/>
            <ac:spMk id="17" creationId="{133F8CB7-795C-4272-9073-64D8CF97F220}"/>
          </ac:spMkLst>
        </pc:spChg>
        <pc:spChg chg="add mod">
          <ac:chgData name="Millie Andrews" userId="37a21778-01c3-4f82-9eea-b8f1294aeb00" providerId="ADAL" clId="{9B09F082-416F-4519-B34C-981CF3C34790}" dt="2019-04-30T12:28:52.951" v="1181" actId="403"/>
          <ac:spMkLst>
            <pc:docMk/>
            <pc:sldMk cId="2083863506" sldId="271"/>
            <ac:spMk id="18" creationId="{72334F7F-7DBE-417E-94CE-9436EBF6CAFD}"/>
          </ac:spMkLst>
        </pc:spChg>
        <pc:spChg chg="add del">
          <ac:chgData name="Millie Andrews" userId="37a21778-01c3-4f82-9eea-b8f1294aeb00" providerId="ADAL" clId="{9B09F082-416F-4519-B34C-981CF3C34790}" dt="2019-04-30T12:28:27.044" v="1166" actId="26606"/>
          <ac:spMkLst>
            <pc:docMk/>
            <pc:sldMk cId="2083863506" sldId="271"/>
            <ac:spMk id="24" creationId="{980FE9F1-7C8A-4C88-8F6D-07780987E259}"/>
          </ac:spMkLst>
        </pc:spChg>
        <pc:spChg chg="add del">
          <ac:chgData name="Millie Andrews" userId="37a21778-01c3-4f82-9eea-b8f1294aeb00" providerId="ADAL" clId="{9B09F082-416F-4519-B34C-981CF3C34790}" dt="2019-04-30T12:28:27.044" v="1166" actId="26606"/>
          <ac:spMkLst>
            <pc:docMk/>
            <pc:sldMk cId="2083863506" sldId="271"/>
            <ac:spMk id="27" creationId="{E2264E67-6F59-4D8D-8E5F-8245B0FEAE76}"/>
          </ac:spMkLst>
        </pc:spChg>
        <pc:spChg chg="add del">
          <ac:chgData name="Millie Andrews" userId="37a21778-01c3-4f82-9eea-b8f1294aeb00" providerId="ADAL" clId="{9B09F082-416F-4519-B34C-981CF3C34790}" dt="2019-04-30T12:28:27.044" v="1166" actId="26606"/>
          <ac:spMkLst>
            <pc:docMk/>
            <pc:sldMk cId="2083863506" sldId="271"/>
            <ac:spMk id="29" creationId="{158E1C6E-D299-4F5D-B15B-155EBF7F62FD}"/>
          </ac:spMkLst>
        </pc:spChg>
        <pc:spChg chg="add">
          <ac:chgData name="Millie Andrews" userId="37a21778-01c3-4f82-9eea-b8f1294aeb00" providerId="ADAL" clId="{9B09F082-416F-4519-B34C-981CF3C34790}" dt="2019-04-30T12:28:27.225" v="1167" actId="26606"/>
          <ac:spMkLst>
            <pc:docMk/>
            <pc:sldMk cId="2083863506" sldId="271"/>
            <ac:spMk id="31" creationId="{A416E3E5-5186-46A4-AFBD-337387D3163D}"/>
          </ac:spMkLst>
        </pc:spChg>
        <pc:spChg chg="add">
          <ac:chgData name="Millie Andrews" userId="37a21778-01c3-4f82-9eea-b8f1294aeb00" providerId="ADAL" clId="{9B09F082-416F-4519-B34C-981CF3C34790}" dt="2019-04-30T12:28:27.225" v="1167" actId="26606"/>
          <ac:spMkLst>
            <pc:docMk/>
            <pc:sldMk cId="2083863506" sldId="271"/>
            <ac:spMk id="32" creationId="{7B8FAACC-353E-4F84-BA62-A5514185D9A9}"/>
          </ac:spMkLst>
        </pc:spChg>
        <pc:spChg chg="add">
          <ac:chgData name="Millie Andrews" userId="37a21778-01c3-4f82-9eea-b8f1294aeb00" providerId="ADAL" clId="{9B09F082-416F-4519-B34C-981CF3C34790}" dt="2019-04-30T12:28:27.225" v="1167" actId="26606"/>
          <ac:spMkLst>
            <pc:docMk/>
            <pc:sldMk cId="2083863506" sldId="271"/>
            <ac:spMk id="34" creationId="{A7161091-8808-4942-9654-3A9063A7CEEF}"/>
          </ac:spMkLst>
        </pc:spChg>
        <pc:picChg chg="add del mod">
          <ac:chgData name="Millie Andrews" userId="37a21778-01c3-4f82-9eea-b8f1294aeb00" providerId="ADAL" clId="{9B09F082-416F-4519-B34C-981CF3C34790}" dt="2019-04-30T12:27:09.944" v="1157" actId="26606"/>
          <ac:picMkLst>
            <pc:docMk/>
            <pc:sldMk cId="2083863506" sldId="271"/>
            <ac:picMk id="5" creationId="{07294AEF-EE27-4FF9-B6A7-D002E41BF810}"/>
          </ac:picMkLst>
        </pc:picChg>
        <pc:picChg chg="add del">
          <ac:chgData name="Millie Andrews" userId="37a21778-01c3-4f82-9eea-b8f1294aeb00" providerId="ADAL" clId="{9B09F082-416F-4519-B34C-981CF3C34790}" dt="2019-04-30T12:27:07.604" v="1154" actId="26606"/>
          <ac:picMkLst>
            <pc:docMk/>
            <pc:sldMk cId="2083863506" sldId="271"/>
            <ac:picMk id="8" creationId="{07294AEF-EE27-4FF9-B6A7-D002E41BF810}"/>
          </ac:picMkLst>
        </pc:picChg>
        <pc:picChg chg="add del">
          <ac:chgData name="Millie Andrews" userId="37a21778-01c3-4f82-9eea-b8f1294aeb00" providerId="ADAL" clId="{9B09F082-416F-4519-B34C-981CF3C34790}" dt="2019-04-30T12:27:09.766" v="1156" actId="26606"/>
          <ac:picMkLst>
            <pc:docMk/>
            <pc:sldMk cId="2083863506" sldId="271"/>
            <ac:picMk id="15" creationId="{07294AEF-EE27-4FF9-B6A7-D002E41BF810}"/>
          </ac:picMkLst>
        </pc:picChg>
        <pc:picChg chg="add del mod modCrop">
          <ac:chgData name="Millie Andrews" userId="37a21778-01c3-4f82-9eea-b8f1294aeb00" providerId="ADAL" clId="{9B09F082-416F-4519-B34C-981CF3C34790}" dt="2019-04-30T12:28:27.225" v="1167" actId="26606"/>
          <ac:picMkLst>
            <pc:docMk/>
            <pc:sldMk cId="2083863506" sldId="271"/>
            <ac:picMk id="19" creationId="{07294AEF-EE27-4FF9-B6A7-D002E41BF810}"/>
          </ac:picMkLst>
        </pc:picChg>
        <pc:picChg chg="add del">
          <ac:chgData name="Millie Andrews" userId="37a21778-01c3-4f82-9eea-b8f1294aeb00" providerId="ADAL" clId="{9B09F082-416F-4519-B34C-981CF3C34790}" dt="2019-04-30T12:28:27.044" v="1166" actId="26606"/>
          <ac:picMkLst>
            <pc:docMk/>
            <pc:sldMk cId="2083863506" sldId="271"/>
            <ac:picMk id="22" creationId="{07294AEF-EE27-4FF9-B6A7-D002E41BF810}"/>
          </ac:picMkLst>
        </pc:picChg>
        <pc:picChg chg="add">
          <ac:chgData name="Millie Andrews" userId="37a21778-01c3-4f82-9eea-b8f1294aeb00" providerId="ADAL" clId="{9B09F082-416F-4519-B34C-981CF3C34790}" dt="2019-04-30T12:28:27.225" v="1167" actId="26606"/>
          <ac:picMkLst>
            <pc:docMk/>
            <pc:sldMk cId="2083863506" sldId="271"/>
            <ac:picMk id="33" creationId="{07294AEF-EE27-4FF9-B6A7-D002E41BF810}"/>
          </ac:picMkLst>
        </pc:picChg>
      </pc:sldChg>
      <pc:sldChg chg="addSp">
        <pc:chgData name="Millie Andrews" userId="37a21778-01c3-4f82-9eea-b8f1294aeb00" providerId="ADAL" clId="{9B09F082-416F-4519-B34C-981CF3C34790}" dt="2019-04-30T14:25:56.321" v="1494"/>
        <pc:sldMkLst>
          <pc:docMk/>
          <pc:sldMk cId="39632199" sldId="272"/>
        </pc:sldMkLst>
        <pc:picChg chg="add">
          <ac:chgData name="Millie Andrews" userId="37a21778-01c3-4f82-9eea-b8f1294aeb00" providerId="ADAL" clId="{9B09F082-416F-4519-B34C-981CF3C34790}" dt="2019-04-30T14:25:56.321" v="1494"/>
          <ac:picMkLst>
            <pc:docMk/>
            <pc:sldMk cId="39632199" sldId="272"/>
            <ac:picMk id="3" creationId="{32CC0C95-5EEA-4205-8573-A5F3A928F8C2}"/>
          </ac:picMkLst>
        </pc:picChg>
      </pc:sldChg>
      <pc:sldChg chg="addSp modSp">
        <pc:chgData name="Millie Andrews" userId="37a21778-01c3-4f82-9eea-b8f1294aeb00" providerId="ADAL" clId="{9B09F082-416F-4519-B34C-981CF3C34790}" dt="2019-04-30T14:25:59.044" v="1496" actId="1036"/>
        <pc:sldMkLst>
          <pc:docMk/>
          <pc:sldMk cId="66371443" sldId="273"/>
        </pc:sldMkLst>
        <pc:picChg chg="add mod">
          <ac:chgData name="Millie Andrews" userId="37a21778-01c3-4f82-9eea-b8f1294aeb00" providerId="ADAL" clId="{9B09F082-416F-4519-B34C-981CF3C34790}" dt="2019-04-30T14:25:59.044" v="1496" actId="1036"/>
          <ac:picMkLst>
            <pc:docMk/>
            <pc:sldMk cId="66371443" sldId="273"/>
            <ac:picMk id="3" creationId="{6E826BE4-076C-4263-890C-C5A3443C5D7D}"/>
          </ac:picMkLst>
        </pc:picChg>
      </pc:sldChg>
      <pc:sldChg chg="addSp">
        <pc:chgData name="Millie Andrews" userId="37a21778-01c3-4f82-9eea-b8f1294aeb00" providerId="ADAL" clId="{9B09F082-416F-4519-B34C-981CF3C34790}" dt="2019-04-30T14:26:00.789" v="1497"/>
        <pc:sldMkLst>
          <pc:docMk/>
          <pc:sldMk cId="2444851105" sldId="274"/>
        </pc:sldMkLst>
        <pc:picChg chg="add">
          <ac:chgData name="Millie Andrews" userId="37a21778-01c3-4f82-9eea-b8f1294aeb00" providerId="ADAL" clId="{9B09F082-416F-4519-B34C-981CF3C34790}" dt="2019-04-30T14:26:00.789" v="1497"/>
          <ac:picMkLst>
            <pc:docMk/>
            <pc:sldMk cId="2444851105" sldId="274"/>
            <ac:picMk id="5" creationId="{0E98BDB4-49CB-486D-9FD7-903851E1C2D2}"/>
          </ac:picMkLst>
        </pc:picChg>
      </pc:sldChg>
      <pc:sldChg chg="addSp modTransition">
        <pc:chgData name="Millie Andrews" userId="37a21778-01c3-4f82-9eea-b8f1294aeb00" providerId="ADAL" clId="{9B09F082-416F-4519-B34C-981CF3C34790}" dt="2019-04-30T14:30:15.929" v="1499"/>
        <pc:sldMkLst>
          <pc:docMk/>
          <pc:sldMk cId="3135759915" sldId="275"/>
        </pc:sldMkLst>
        <pc:picChg chg="add">
          <ac:chgData name="Millie Andrews" userId="37a21778-01c3-4f82-9eea-b8f1294aeb00" providerId="ADAL" clId="{9B09F082-416F-4519-B34C-981CF3C34790}" dt="2019-04-30T14:26:03.061" v="1498"/>
          <ac:picMkLst>
            <pc:docMk/>
            <pc:sldMk cId="3135759915" sldId="275"/>
            <ac:picMk id="3" creationId="{7BDFB722-8F10-4478-83EE-6B8552F9EA5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AAAD4-D598-4BC7-95DF-80847A163B73}" type="doc">
      <dgm:prSet loTypeId="urn:microsoft.com/office/officeart/2018/2/layout/IconLabelList" loCatId="icon" qsTypeId="urn:microsoft.com/office/officeart/2005/8/quickstyle/3d2" qsCatId="3D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35C1ACC-3B08-4CA3-9394-7607CDAECD3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 Processes</a:t>
          </a:r>
          <a:endParaRPr lang="en-US"/>
        </a:p>
      </dgm:t>
    </dgm:pt>
    <dgm:pt modelId="{D5A2744D-34EC-464D-88E4-CD25F0069A08}" type="parTrans" cxnId="{7E66C895-C635-429E-9C4B-7B8BC0205300}">
      <dgm:prSet/>
      <dgm:spPr/>
      <dgm:t>
        <a:bodyPr/>
        <a:lstStyle/>
        <a:p>
          <a:endParaRPr lang="en-US"/>
        </a:p>
      </dgm:t>
    </dgm:pt>
    <dgm:pt modelId="{C3543381-08E6-4397-AE62-27464D75A792}" type="sibTrans" cxnId="{7E66C895-C635-429E-9C4B-7B8BC0205300}">
      <dgm:prSet/>
      <dgm:spPr/>
      <dgm:t>
        <a:bodyPr/>
        <a:lstStyle/>
        <a:p>
          <a:endParaRPr lang="en-US"/>
        </a:p>
      </dgm:t>
    </dgm:pt>
    <dgm:pt modelId="{89F4CC51-3608-4E22-B290-04617EF27508}" type="pres">
      <dgm:prSet presAssocID="{DEAAAAD4-D598-4BC7-95DF-80847A163B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675F6C-1B63-4267-A4AC-ECC6B356F3DA}" type="pres">
      <dgm:prSet presAssocID="{E35C1ACC-3B08-4CA3-9394-7607CDAECD3A}" presName="compNode" presStyleCnt="0"/>
      <dgm:spPr/>
    </dgm:pt>
    <dgm:pt modelId="{FC00EDF8-4743-4682-A187-3C54DDEDDD70}" type="pres">
      <dgm:prSet presAssocID="{E35C1ACC-3B08-4CA3-9394-7607CDAECD3A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788FD9D-5842-4933-81BC-0EA9D9326C80}" type="pres">
      <dgm:prSet presAssocID="{E35C1ACC-3B08-4CA3-9394-7607CDAECD3A}" presName="spaceRect" presStyleCnt="0"/>
      <dgm:spPr/>
    </dgm:pt>
    <dgm:pt modelId="{636EB0CE-4173-4658-921E-058945FB2F1D}" type="pres">
      <dgm:prSet presAssocID="{E35C1ACC-3B08-4CA3-9394-7607CDAECD3A}" presName="textRect" presStyleLbl="revTx" presStyleIdx="0" presStyleCnt="1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82543C-B8FC-4979-BCA3-EBCC0508C651}" type="presOf" srcId="{E35C1ACC-3B08-4CA3-9394-7607CDAECD3A}" destId="{636EB0CE-4173-4658-921E-058945FB2F1D}" srcOrd="0" destOrd="0" presId="urn:microsoft.com/office/officeart/2018/2/layout/IconLabelList"/>
    <dgm:cxn modelId="{5338600D-41F4-4888-9481-7122F6B3FAF2}" type="presOf" srcId="{DEAAAAD4-D598-4BC7-95DF-80847A163B73}" destId="{89F4CC51-3608-4E22-B290-04617EF27508}" srcOrd="0" destOrd="0" presId="urn:microsoft.com/office/officeart/2018/2/layout/IconLabelList"/>
    <dgm:cxn modelId="{7E66C895-C635-429E-9C4B-7B8BC0205300}" srcId="{DEAAAAD4-D598-4BC7-95DF-80847A163B73}" destId="{E35C1ACC-3B08-4CA3-9394-7607CDAECD3A}" srcOrd="0" destOrd="0" parTransId="{D5A2744D-34EC-464D-88E4-CD25F0069A08}" sibTransId="{C3543381-08E6-4397-AE62-27464D75A792}"/>
    <dgm:cxn modelId="{FA7C18B2-DA81-437D-9C48-5E50BDA78EDD}" type="presParOf" srcId="{89F4CC51-3608-4E22-B290-04617EF27508}" destId="{89675F6C-1B63-4267-A4AC-ECC6B356F3DA}" srcOrd="0" destOrd="0" presId="urn:microsoft.com/office/officeart/2018/2/layout/IconLabelList"/>
    <dgm:cxn modelId="{593BEDAA-7B4B-49FD-BF5E-76DC4332220E}" type="presParOf" srcId="{89675F6C-1B63-4267-A4AC-ECC6B356F3DA}" destId="{FC00EDF8-4743-4682-A187-3C54DDEDDD70}" srcOrd="0" destOrd="0" presId="urn:microsoft.com/office/officeart/2018/2/layout/IconLabelList"/>
    <dgm:cxn modelId="{B355ADA1-DC07-404E-A62A-BD0573DEE845}" type="presParOf" srcId="{89675F6C-1B63-4267-A4AC-ECC6B356F3DA}" destId="{2788FD9D-5842-4933-81BC-0EA9D9326C80}" srcOrd="1" destOrd="0" presId="urn:microsoft.com/office/officeart/2018/2/layout/IconLabelList"/>
    <dgm:cxn modelId="{7B1ED3CB-EE5D-4B29-AD55-F2C6182DAE9E}" type="presParOf" srcId="{89675F6C-1B63-4267-A4AC-ECC6B356F3DA}" destId="{636EB0CE-4173-4658-921E-058945FB2F1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3FEA2-B096-41F7-B00D-41DDC0C2D45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CF63F06-55EA-4689-AB21-0EB4EC96E0AF}">
      <dgm:prSet/>
      <dgm:spPr/>
      <dgm:t>
        <a:bodyPr/>
        <a:lstStyle/>
        <a:p>
          <a:pPr>
            <a:defRPr cap="all"/>
          </a:pPr>
          <a:r>
            <a:rPr lang="en-GB"/>
            <a:t>AWS mobile hub</a:t>
          </a:r>
          <a:endParaRPr lang="en-US"/>
        </a:p>
      </dgm:t>
    </dgm:pt>
    <dgm:pt modelId="{33850193-1D57-40D4-BBBE-4CD0ACF797EC}" type="parTrans" cxnId="{D2CFAB8B-872F-4709-86F9-6E8D14C3772D}">
      <dgm:prSet/>
      <dgm:spPr/>
      <dgm:t>
        <a:bodyPr/>
        <a:lstStyle/>
        <a:p>
          <a:endParaRPr lang="en-US"/>
        </a:p>
      </dgm:t>
    </dgm:pt>
    <dgm:pt modelId="{B57E241C-458C-4D32-9B0F-11AB433F5390}" type="sibTrans" cxnId="{D2CFAB8B-872F-4709-86F9-6E8D14C3772D}">
      <dgm:prSet/>
      <dgm:spPr/>
      <dgm:t>
        <a:bodyPr/>
        <a:lstStyle/>
        <a:p>
          <a:endParaRPr lang="en-US"/>
        </a:p>
      </dgm:t>
    </dgm:pt>
    <dgm:pt modelId="{510AFF62-3EA7-4132-A8C3-1FAFA0275D1C}">
      <dgm:prSet/>
      <dgm:spPr/>
      <dgm:t>
        <a:bodyPr/>
        <a:lstStyle/>
        <a:p>
          <a:pPr>
            <a:defRPr cap="all"/>
          </a:pPr>
          <a:r>
            <a:rPr lang="en-GB"/>
            <a:t>Microphone</a:t>
          </a:r>
          <a:endParaRPr lang="en-US"/>
        </a:p>
      </dgm:t>
    </dgm:pt>
    <dgm:pt modelId="{F19758DD-F0EF-4D05-8882-F40CDE762FBF}" type="parTrans" cxnId="{42E65E51-2F3C-431F-BD97-D98853AAFD40}">
      <dgm:prSet/>
      <dgm:spPr/>
      <dgm:t>
        <a:bodyPr/>
        <a:lstStyle/>
        <a:p>
          <a:endParaRPr lang="en-US"/>
        </a:p>
      </dgm:t>
    </dgm:pt>
    <dgm:pt modelId="{22A2CD3D-9DD5-4C78-80D0-223CA0DE12F2}" type="sibTrans" cxnId="{42E65E51-2F3C-431F-BD97-D98853AAFD40}">
      <dgm:prSet/>
      <dgm:spPr/>
      <dgm:t>
        <a:bodyPr/>
        <a:lstStyle/>
        <a:p>
          <a:endParaRPr lang="en-US"/>
        </a:p>
      </dgm:t>
    </dgm:pt>
    <dgm:pt modelId="{34283C7D-6AFA-4670-B0B9-1DF191B6394C}">
      <dgm:prSet/>
      <dgm:spPr/>
      <dgm:t>
        <a:bodyPr/>
        <a:lstStyle/>
        <a:p>
          <a:pPr>
            <a:defRPr cap="all"/>
          </a:pPr>
          <a:r>
            <a:rPr lang="en-GB"/>
            <a:t>Keypad</a:t>
          </a:r>
          <a:endParaRPr lang="en-US"/>
        </a:p>
      </dgm:t>
    </dgm:pt>
    <dgm:pt modelId="{38166070-88C5-40B5-8975-1320726B3147}" type="parTrans" cxnId="{1D1BB670-A6F4-4B4A-A573-2FD3C9573777}">
      <dgm:prSet/>
      <dgm:spPr/>
      <dgm:t>
        <a:bodyPr/>
        <a:lstStyle/>
        <a:p>
          <a:endParaRPr lang="en-US"/>
        </a:p>
      </dgm:t>
    </dgm:pt>
    <dgm:pt modelId="{00B580F6-A364-49B1-B12D-1FC43E7BACEE}" type="sibTrans" cxnId="{1D1BB670-A6F4-4B4A-A573-2FD3C9573777}">
      <dgm:prSet/>
      <dgm:spPr/>
      <dgm:t>
        <a:bodyPr/>
        <a:lstStyle/>
        <a:p>
          <a:endParaRPr lang="en-US"/>
        </a:p>
      </dgm:t>
    </dgm:pt>
    <dgm:pt modelId="{42BBCB38-9888-405B-A7C0-217C61BBF395}" type="pres">
      <dgm:prSet presAssocID="{BE43FEA2-B096-41F7-B00D-41DDC0C2D45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9AAF6A-B952-4B76-8EF4-79B324BC4F81}" type="pres">
      <dgm:prSet presAssocID="{9CF63F06-55EA-4689-AB21-0EB4EC96E0AF}" presName="compNode" presStyleCnt="0"/>
      <dgm:spPr/>
    </dgm:pt>
    <dgm:pt modelId="{72FC6CC5-5B1E-4CF9-89DC-A7D234DEE9B6}" type="pres">
      <dgm:prSet presAssocID="{9CF63F06-55EA-4689-AB21-0EB4EC96E0AF}" presName="iconBgRect" presStyleLbl="bgShp" presStyleIdx="0" presStyleCnt="3"/>
      <dgm:spPr/>
    </dgm:pt>
    <dgm:pt modelId="{0375F6A3-5EB8-49F4-BCF6-63CA4774FF05}" type="pres">
      <dgm:prSet presAssocID="{9CF63F06-55EA-4689-AB21-0EB4EC96E0AF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792B576-E0F3-492C-8415-1B15BE5A9CC4}" type="pres">
      <dgm:prSet presAssocID="{9CF63F06-55EA-4689-AB21-0EB4EC96E0AF}" presName="spaceRect" presStyleCnt="0"/>
      <dgm:spPr/>
    </dgm:pt>
    <dgm:pt modelId="{03C6E01D-68DD-4B6E-B631-D4937D5D541B}" type="pres">
      <dgm:prSet presAssocID="{9CF63F06-55EA-4689-AB21-0EB4EC96E0A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824E8536-03A8-4E85-8DBE-23E1FE97DE09}" type="pres">
      <dgm:prSet presAssocID="{B57E241C-458C-4D32-9B0F-11AB433F5390}" presName="sibTrans" presStyleCnt="0"/>
      <dgm:spPr/>
    </dgm:pt>
    <dgm:pt modelId="{46EAF012-A650-4915-A4F1-14BAD072786A}" type="pres">
      <dgm:prSet presAssocID="{510AFF62-3EA7-4132-A8C3-1FAFA0275D1C}" presName="compNode" presStyleCnt="0"/>
      <dgm:spPr/>
    </dgm:pt>
    <dgm:pt modelId="{35433474-7BAE-4EAD-A062-B618FD51407A}" type="pres">
      <dgm:prSet presAssocID="{510AFF62-3EA7-4132-A8C3-1FAFA0275D1C}" presName="iconBgRect" presStyleLbl="bgShp" presStyleIdx="1" presStyleCnt="3"/>
      <dgm:spPr/>
    </dgm:pt>
    <dgm:pt modelId="{30D090FD-9568-41B7-A604-7312A44B9AB0}" type="pres">
      <dgm:prSet presAssocID="{510AFF62-3EA7-4132-A8C3-1FAFA0275D1C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icrophone"/>
        </a:ext>
      </dgm:extLst>
    </dgm:pt>
    <dgm:pt modelId="{D10AC668-8E25-4AFF-AD07-B49E8AFFB090}" type="pres">
      <dgm:prSet presAssocID="{510AFF62-3EA7-4132-A8C3-1FAFA0275D1C}" presName="spaceRect" presStyleCnt="0"/>
      <dgm:spPr/>
    </dgm:pt>
    <dgm:pt modelId="{AE1AF81B-C04C-4205-8A4B-86285EE9CE29}" type="pres">
      <dgm:prSet presAssocID="{510AFF62-3EA7-4132-A8C3-1FAFA0275D1C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B63EA88E-A01F-4B6A-8E3A-3CD311842A81}" type="pres">
      <dgm:prSet presAssocID="{22A2CD3D-9DD5-4C78-80D0-223CA0DE12F2}" presName="sibTrans" presStyleCnt="0"/>
      <dgm:spPr/>
    </dgm:pt>
    <dgm:pt modelId="{1BD66B5D-EF35-4BD4-916E-B0D71CD74119}" type="pres">
      <dgm:prSet presAssocID="{34283C7D-6AFA-4670-B0B9-1DF191B6394C}" presName="compNode" presStyleCnt="0"/>
      <dgm:spPr/>
    </dgm:pt>
    <dgm:pt modelId="{926614FE-96FB-46DC-A935-7DBD8DB660A4}" type="pres">
      <dgm:prSet presAssocID="{34283C7D-6AFA-4670-B0B9-1DF191B6394C}" presName="iconBgRect" presStyleLbl="bgShp" presStyleIdx="2" presStyleCnt="3"/>
      <dgm:spPr/>
    </dgm:pt>
    <dgm:pt modelId="{A3496024-1A8E-4649-B766-50CB1AAAA014}" type="pres">
      <dgm:prSet presAssocID="{34283C7D-6AFA-4670-B0B9-1DF191B6394C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8C4A55C3-0161-406D-B04E-149757DB37B5}" type="pres">
      <dgm:prSet presAssocID="{34283C7D-6AFA-4670-B0B9-1DF191B6394C}" presName="spaceRect" presStyleCnt="0"/>
      <dgm:spPr/>
    </dgm:pt>
    <dgm:pt modelId="{C6CD622E-2DBF-4E99-BEBC-E655FF13292E}" type="pres">
      <dgm:prSet presAssocID="{34283C7D-6AFA-4670-B0B9-1DF191B6394C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08936A-CA19-44F0-B17C-4E35BE1C9F6D}" type="presOf" srcId="{9CF63F06-55EA-4689-AB21-0EB4EC96E0AF}" destId="{03C6E01D-68DD-4B6E-B631-D4937D5D541B}" srcOrd="0" destOrd="0" presId="urn:microsoft.com/office/officeart/2018/5/layout/IconCircleLabelList"/>
    <dgm:cxn modelId="{1D1BB670-A6F4-4B4A-A573-2FD3C9573777}" srcId="{BE43FEA2-B096-41F7-B00D-41DDC0C2D45E}" destId="{34283C7D-6AFA-4670-B0B9-1DF191B6394C}" srcOrd="2" destOrd="0" parTransId="{38166070-88C5-40B5-8975-1320726B3147}" sibTransId="{00B580F6-A364-49B1-B12D-1FC43E7BACEE}"/>
    <dgm:cxn modelId="{182FDC48-294D-4DDC-B6BE-73AF31240A16}" type="presOf" srcId="{34283C7D-6AFA-4670-B0B9-1DF191B6394C}" destId="{C6CD622E-2DBF-4E99-BEBC-E655FF13292E}" srcOrd="0" destOrd="0" presId="urn:microsoft.com/office/officeart/2018/5/layout/IconCircleLabelList"/>
    <dgm:cxn modelId="{D2CFAB8B-872F-4709-86F9-6E8D14C3772D}" srcId="{BE43FEA2-B096-41F7-B00D-41DDC0C2D45E}" destId="{9CF63F06-55EA-4689-AB21-0EB4EC96E0AF}" srcOrd="0" destOrd="0" parTransId="{33850193-1D57-40D4-BBBE-4CD0ACF797EC}" sibTransId="{B57E241C-458C-4D32-9B0F-11AB433F5390}"/>
    <dgm:cxn modelId="{FA1D8239-3735-435E-866D-D57C0F770C5B}" type="presOf" srcId="{510AFF62-3EA7-4132-A8C3-1FAFA0275D1C}" destId="{AE1AF81B-C04C-4205-8A4B-86285EE9CE29}" srcOrd="0" destOrd="0" presId="urn:microsoft.com/office/officeart/2018/5/layout/IconCircleLabelList"/>
    <dgm:cxn modelId="{42E65E51-2F3C-431F-BD97-D98853AAFD40}" srcId="{BE43FEA2-B096-41F7-B00D-41DDC0C2D45E}" destId="{510AFF62-3EA7-4132-A8C3-1FAFA0275D1C}" srcOrd="1" destOrd="0" parTransId="{F19758DD-F0EF-4D05-8882-F40CDE762FBF}" sibTransId="{22A2CD3D-9DD5-4C78-80D0-223CA0DE12F2}"/>
    <dgm:cxn modelId="{EF9D1371-BA72-4841-BB76-186CA39F7D95}" type="presOf" srcId="{BE43FEA2-B096-41F7-B00D-41DDC0C2D45E}" destId="{42BBCB38-9888-405B-A7C0-217C61BBF395}" srcOrd="0" destOrd="0" presId="urn:microsoft.com/office/officeart/2018/5/layout/IconCircleLabelList"/>
    <dgm:cxn modelId="{DED1B6FB-4955-429D-92C7-895AEFC84D08}" type="presParOf" srcId="{42BBCB38-9888-405B-A7C0-217C61BBF395}" destId="{E79AAF6A-B952-4B76-8EF4-79B324BC4F81}" srcOrd="0" destOrd="0" presId="urn:microsoft.com/office/officeart/2018/5/layout/IconCircleLabelList"/>
    <dgm:cxn modelId="{E11B805C-894C-4C08-9259-19EC2E92EDC3}" type="presParOf" srcId="{E79AAF6A-B952-4B76-8EF4-79B324BC4F81}" destId="{72FC6CC5-5B1E-4CF9-89DC-A7D234DEE9B6}" srcOrd="0" destOrd="0" presId="urn:microsoft.com/office/officeart/2018/5/layout/IconCircleLabelList"/>
    <dgm:cxn modelId="{93DA311E-6AA7-4D06-8DFF-C72ED32C1D53}" type="presParOf" srcId="{E79AAF6A-B952-4B76-8EF4-79B324BC4F81}" destId="{0375F6A3-5EB8-49F4-BCF6-63CA4774FF05}" srcOrd="1" destOrd="0" presId="urn:microsoft.com/office/officeart/2018/5/layout/IconCircleLabelList"/>
    <dgm:cxn modelId="{F90C7808-78C7-4A8D-A222-51B4526ACD3A}" type="presParOf" srcId="{E79AAF6A-B952-4B76-8EF4-79B324BC4F81}" destId="{0792B576-E0F3-492C-8415-1B15BE5A9CC4}" srcOrd="2" destOrd="0" presId="urn:microsoft.com/office/officeart/2018/5/layout/IconCircleLabelList"/>
    <dgm:cxn modelId="{CAF38AC6-0015-4023-8A5C-E70C8AD68335}" type="presParOf" srcId="{E79AAF6A-B952-4B76-8EF4-79B324BC4F81}" destId="{03C6E01D-68DD-4B6E-B631-D4937D5D541B}" srcOrd="3" destOrd="0" presId="urn:microsoft.com/office/officeart/2018/5/layout/IconCircleLabelList"/>
    <dgm:cxn modelId="{7F70306B-B2D0-4098-98DC-22789030ACB6}" type="presParOf" srcId="{42BBCB38-9888-405B-A7C0-217C61BBF395}" destId="{824E8536-03A8-4E85-8DBE-23E1FE97DE09}" srcOrd="1" destOrd="0" presId="urn:microsoft.com/office/officeart/2018/5/layout/IconCircleLabelList"/>
    <dgm:cxn modelId="{A9AE9902-C57F-4887-8160-A51988EAB8AF}" type="presParOf" srcId="{42BBCB38-9888-405B-A7C0-217C61BBF395}" destId="{46EAF012-A650-4915-A4F1-14BAD072786A}" srcOrd="2" destOrd="0" presId="urn:microsoft.com/office/officeart/2018/5/layout/IconCircleLabelList"/>
    <dgm:cxn modelId="{18292128-365E-4693-B86C-B3C82124AD7D}" type="presParOf" srcId="{46EAF012-A650-4915-A4F1-14BAD072786A}" destId="{35433474-7BAE-4EAD-A062-B618FD51407A}" srcOrd="0" destOrd="0" presId="urn:microsoft.com/office/officeart/2018/5/layout/IconCircleLabelList"/>
    <dgm:cxn modelId="{D9FE283E-DFB1-4423-9C5E-E1A2BAE6C1D2}" type="presParOf" srcId="{46EAF012-A650-4915-A4F1-14BAD072786A}" destId="{30D090FD-9568-41B7-A604-7312A44B9AB0}" srcOrd="1" destOrd="0" presId="urn:microsoft.com/office/officeart/2018/5/layout/IconCircleLabelList"/>
    <dgm:cxn modelId="{C119E847-315E-48E9-B8C0-23DBDC7A9AF6}" type="presParOf" srcId="{46EAF012-A650-4915-A4F1-14BAD072786A}" destId="{D10AC668-8E25-4AFF-AD07-B49E8AFFB090}" srcOrd="2" destOrd="0" presId="urn:microsoft.com/office/officeart/2018/5/layout/IconCircleLabelList"/>
    <dgm:cxn modelId="{75C6B589-8146-413C-B6CA-BE023CCF4D53}" type="presParOf" srcId="{46EAF012-A650-4915-A4F1-14BAD072786A}" destId="{AE1AF81B-C04C-4205-8A4B-86285EE9CE29}" srcOrd="3" destOrd="0" presId="urn:microsoft.com/office/officeart/2018/5/layout/IconCircleLabelList"/>
    <dgm:cxn modelId="{6FBA5C32-4DFA-4B9D-9FB2-B609FC07ABF2}" type="presParOf" srcId="{42BBCB38-9888-405B-A7C0-217C61BBF395}" destId="{B63EA88E-A01F-4B6A-8E3A-3CD311842A81}" srcOrd="3" destOrd="0" presId="urn:microsoft.com/office/officeart/2018/5/layout/IconCircleLabelList"/>
    <dgm:cxn modelId="{D9FD8F71-1D56-4200-A12E-36345926F5B3}" type="presParOf" srcId="{42BBCB38-9888-405B-A7C0-217C61BBF395}" destId="{1BD66B5D-EF35-4BD4-916E-B0D71CD74119}" srcOrd="4" destOrd="0" presId="urn:microsoft.com/office/officeart/2018/5/layout/IconCircleLabelList"/>
    <dgm:cxn modelId="{92A406C2-9C6B-4705-8CDF-B2E67F359138}" type="presParOf" srcId="{1BD66B5D-EF35-4BD4-916E-B0D71CD74119}" destId="{926614FE-96FB-46DC-A935-7DBD8DB660A4}" srcOrd="0" destOrd="0" presId="urn:microsoft.com/office/officeart/2018/5/layout/IconCircleLabelList"/>
    <dgm:cxn modelId="{B7A29CD5-D9DF-4609-A88D-FB80D15F8DC2}" type="presParOf" srcId="{1BD66B5D-EF35-4BD4-916E-B0D71CD74119}" destId="{A3496024-1A8E-4649-B766-50CB1AAAA014}" srcOrd="1" destOrd="0" presId="urn:microsoft.com/office/officeart/2018/5/layout/IconCircleLabelList"/>
    <dgm:cxn modelId="{9A503968-A4ED-47E0-B4C6-69EFAFB7430B}" type="presParOf" srcId="{1BD66B5D-EF35-4BD4-916E-B0D71CD74119}" destId="{8C4A55C3-0161-406D-B04E-149757DB37B5}" srcOrd="2" destOrd="0" presId="urn:microsoft.com/office/officeart/2018/5/layout/IconCircleLabelList"/>
    <dgm:cxn modelId="{CAEF293F-3E0E-43DF-BE7D-891F37180EB6}" type="presParOf" srcId="{1BD66B5D-EF35-4BD4-916E-B0D71CD74119}" destId="{C6CD622E-2DBF-4E99-BEBC-E655FF13292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86C270-D24E-497D-B24D-9103ADC7D063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D6B662-9226-42CE-A6EA-C2BC4A435E7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Amazon Polly</a:t>
          </a:r>
          <a:endParaRPr lang="en-US"/>
        </a:p>
      </dgm:t>
    </dgm:pt>
    <dgm:pt modelId="{2AC0FAA5-974A-423A-B4DD-08842050CBA2}" type="parTrans" cxnId="{317F26EA-9F54-426C-87B4-201FBA8B83F9}">
      <dgm:prSet/>
      <dgm:spPr/>
      <dgm:t>
        <a:bodyPr/>
        <a:lstStyle/>
        <a:p>
          <a:endParaRPr lang="en-US"/>
        </a:p>
      </dgm:t>
    </dgm:pt>
    <dgm:pt modelId="{2FECFE9E-CED1-4253-83C3-5106F45F50AE}" type="sibTrans" cxnId="{317F26EA-9F54-426C-87B4-201FBA8B83F9}">
      <dgm:prSet/>
      <dgm:spPr/>
      <dgm:t>
        <a:bodyPr/>
        <a:lstStyle/>
        <a:p>
          <a:endParaRPr lang="en-US"/>
        </a:p>
      </dgm:t>
    </dgm:pt>
    <dgm:pt modelId="{33FC1C0C-AE64-4D21-9529-6DF3C645D55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Translate</a:t>
          </a:r>
          <a:endParaRPr lang="en-US"/>
        </a:p>
      </dgm:t>
    </dgm:pt>
    <dgm:pt modelId="{228D1CE2-764A-42F6-A110-552BD7F29F5B}" type="parTrans" cxnId="{883DF007-63C7-4D29-A29F-61A0EACF186F}">
      <dgm:prSet/>
      <dgm:spPr/>
      <dgm:t>
        <a:bodyPr/>
        <a:lstStyle/>
        <a:p>
          <a:endParaRPr lang="en-US"/>
        </a:p>
      </dgm:t>
    </dgm:pt>
    <dgm:pt modelId="{0AD946A9-AE91-42FC-AA68-4C7005C31C5C}" type="sibTrans" cxnId="{883DF007-63C7-4D29-A29F-61A0EACF186F}">
      <dgm:prSet/>
      <dgm:spPr/>
      <dgm:t>
        <a:bodyPr/>
        <a:lstStyle/>
        <a:p>
          <a:endParaRPr lang="en-US"/>
        </a:p>
      </dgm:t>
    </dgm:pt>
    <dgm:pt modelId="{BF400058-4E5C-4E9F-B557-A9057F1B777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Save</a:t>
          </a:r>
          <a:endParaRPr lang="en-US"/>
        </a:p>
      </dgm:t>
    </dgm:pt>
    <dgm:pt modelId="{085A63C8-6A7B-4648-B1BF-500E2C33BF0D}" type="parTrans" cxnId="{72B82EC8-18B9-4DBB-8780-0BA326C8DFCF}">
      <dgm:prSet/>
      <dgm:spPr/>
      <dgm:t>
        <a:bodyPr/>
        <a:lstStyle/>
        <a:p>
          <a:endParaRPr lang="en-US"/>
        </a:p>
      </dgm:t>
    </dgm:pt>
    <dgm:pt modelId="{80E45BDD-1625-4D40-91F9-6D282EBD169A}" type="sibTrans" cxnId="{72B82EC8-18B9-4DBB-8780-0BA326C8DFCF}">
      <dgm:prSet/>
      <dgm:spPr/>
      <dgm:t>
        <a:bodyPr/>
        <a:lstStyle/>
        <a:p>
          <a:endParaRPr lang="en-US"/>
        </a:p>
      </dgm:t>
    </dgm:pt>
    <dgm:pt modelId="{B35012DD-0F5A-437E-B695-251E9185A73C}" type="pres">
      <dgm:prSet presAssocID="{E986C270-D24E-497D-B24D-9103ADC7D0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413B9C-13BC-4FDE-8953-4883C423C5A3}" type="pres">
      <dgm:prSet presAssocID="{62D6B662-9226-42CE-A6EA-C2BC4A435E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39A3ED-6B58-4CDC-A360-2E78CE5336EC}" type="pres">
      <dgm:prSet presAssocID="{2FECFE9E-CED1-4253-83C3-5106F45F50AE}" presName="sibTrans" presStyleCnt="0"/>
      <dgm:spPr/>
    </dgm:pt>
    <dgm:pt modelId="{FA1CE7D4-305F-4028-82A0-69A615F54C80}" type="pres">
      <dgm:prSet presAssocID="{33FC1C0C-AE64-4D21-9529-6DF3C645D5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428DC7-EEDF-4C5F-8D1D-4387B76A4545}" type="pres">
      <dgm:prSet presAssocID="{0AD946A9-AE91-42FC-AA68-4C7005C31C5C}" presName="sibTrans" presStyleCnt="0"/>
      <dgm:spPr/>
    </dgm:pt>
    <dgm:pt modelId="{BA142A02-6047-450B-9625-EDB63E216FC4}" type="pres">
      <dgm:prSet presAssocID="{BF400058-4E5C-4E9F-B557-A9057F1B77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3DF007-63C7-4D29-A29F-61A0EACF186F}" srcId="{E986C270-D24E-497D-B24D-9103ADC7D063}" destId="{33FC1C0C-AE64-4D21-9529-6DF3C645D558}" srcOrd="1" destOrd="0" parTransId="{228D1CE2-764A-42F6-A110-552BD7F29F5B}" sibTransId="{0AD946A9-AE91-42FC-AA68-4C7005C31C5C}"/>
    <dgm:cxn modelId="{26664148-700A-4B2A-A1DD-F28FEB28386C}" type="presOf" srcId="{E986C270-D24E-497D-B24D-9103ADC7D063}" destId="{B35012DD-0F5A-437E-B695-251E9185A73C}" srcOrd="0" destOrd="0" presId="urn:microsoft.com/office/officeart/2005/8/layout/default"/>
    <dgm:cxn modelId="{317F26EA-9F54-426C-87B4-201FBA8B83F9}" srcId="{E986C270-D24E-497D-B24D-9103ADC7D063}" destId="{62D6B662-9226-42CE-A6EA-C2BC4A435E72}" srcOrd="0" destOrd="0" parTransId="{2AC0FAA5-974A-423A-B4DD-08842050CBA2}" sibTransId="{2FECFE9E-CED1-4253-83C3-5106F45F50AE}"/>
    <dgm:cxn modelId="{0467B620-2E6A-4628-95BB-2CE46E073632}" type="presOf" srcId="{BF400058-4E5C-4E9F-B557-A9057F1B7777}" destId="{BA142A02-6047-450B-9625-EDB63E216FC4}" srcOrd="0" destOrd="0" presId="urn:microsoft.com/office/officeart/2005/8/layout/default"/>
    <dgm:cxn modelId="{92CFCCF5-692E-401F-9BE1-7B1462E7D98E}" type="presOf" srcId="{62D6B662-9226-42CE-A6EA-C2BC4A435E72}" destId="{19413B9C-13BC-4FDE-8953-4883C423C5A3}" srcOrd="0" destOrd="0" presId="urn:microsoft.com/office/officeart/2005/8/layout/default"/>
    <dgm:cxn modelId="{E90B327C-8C4C-41E2-B5C1-786206BBBAC4}" type="presOf" srcId="{33FC1C0C-AE64-4D21-9529-6DF3C645D558}" destId="{FA1CE7D4-305F-4028-82A0-69A615F54C80}" srcOrd="0" destOrd="0" presId="urn:microsoft.com/office/officeart/2005/8/layout/default"/>
    <dgm:cxn modelId="{72B82EC8-18B9-4DBB-8780-0BA326C8DFCF}" srcId="{E986C270-D24E-497D-B24D-9103ADC7D063}" destId="{BF400058-4E5C-4E9F-B557-A9057F1B7777}" srcOrd="2" destOrd="0" parTransId="{085A63C8-6A7B-4648-B1BF-500E2C33BF0D}" sibTransId="{80E45BDD-1625-4D40-91F9-6D282EBD169A}"/>
    <dgm:cxn modelId="{01030B43-4ADC-4382-B659-267C2CA193A8}" type="presParOf" srcId="{B35012DD-0F5A-437E-B695-251E9185A73C}" destId="{19413B9C-13BC-4FDE-8953-4883C423C5A3}" srcOrd="0" destOrd="0" presId="urn:microsoft.com/office/officeart/2005/8/layout/default"/>
    <dgm:cxn modelId="{84ED77C9-3835-44D2-884F-508561541E6B}" type="presParOf" srcId="{B35012DD-0F5A-437E-B695-251E9185A73C}" destId="{4739A3ED-6B58-4CDC-A360-2E78CE5336EC}" srcOrd="1" destOrd="0" presId="urn:microsoft.com/office/officeart/2005/8/layout/default"/>
    <dgm:cxn modelId="{7C674A91-AA32-4307-A017-7A7579FD5C9E}" type="presParOf" srcId="{B35012DD-0F5A-437E-B695-251E9185A73C}" destId="{FA1CE7D4-305F-4028-82A0-69A615F54C80}" srcOrd="2" destOrd="0" presId="urn:microsoft.com/office/officeart/2005/8/layout/default"/>
    <dgm:cxn modelId="{4A4E5962-BC7C-4767-87E8-02196495B671}" type="presParOf" srcId="{B35012DD-0F5A-437E-B695-251E9185A73C}" destId="{A2428DC7-EEDF-4C5F-8D1D-4387B76A4545}" srcOrd="3" destOrd="0" presId="urn:microsoft.com/office/officeart/2005/8/layout/default"/>
    <dgm:cxn modelId="{639A26DC-4D14-498C-AF89-992552B372F8}" type="presParOf" srcId="{B35012DD-0F5A-437E-B695-251E9185A73C}" destId="{BA142A02-6047-450B-9625-EDB63E216FC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9CBA04-22D2-4154-80DC-5E20AE90D13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4923A1-F694-4B49-AD10-B964F650CE91}">
      <dgm:prSet/>
      <dgm:spPr/>
      <dgm:t>
        <a:bodyPr/>
        <a:lstStyle/>
        <a:p>
          <a:r>
            <a:rPr lang="en-US"/>
            <a:t>Amazon</a:t>
          </a:r>
          <a:r>
            <a:rPr lang="en-US" baseline="0"/>
            <a:t> S3 (simple storage)</a:t>
          </a:r>
          <a:endParaRPr lang="en-US"/>
        </a:p>
      </dgm:t>
    </dgm:pt>
    <dgm:pt modelId="{496967F2-F6DC-46A6-88DC-F80B968DECBA}" type="parTrans" cxnId="{1914061D-6965-4CE3-8EA3-4D04EE348F17}">
      <dgm:prSet/>
      <dgm:spPr/>
      <dgm:t>
        <a:bodyPr/>
        <a:lstStyle/>
        <a:p>
          <a:endParaRPr lang="en-US"/>
        </a:p>
      </dgm:t>
    </dgm:pt>
    <dgm:pt modelId="{0FB170D8-88D1-4F13-9A46-CEC5EDF49E14}" type="sibTrans" cxnId="{1914061D-6965-4CE3-8EA3-4D04EE348F17}">
      <dgm:prSet/>
      <dgm:spPr/>
      <dgm:t>
        <a:bodyPr/>
        <a:lstStyle/>
        <a:p>
          <a:endParaRPr lang="en-US"/>
        </a:p>
      </dgm:t>
    </dgm:pt>
    <dgm:pt modelId="{80823EF9-19C8-492D-BCCC-1D9DDA3EE562}" type="pres">
      <dgm:prSet presAssocID="{759CBA04-22D2-4154-80DC-5E20AE90D1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6FF31A-A355-46F5-8744-C1336B49DE42}" type="pres">
      <dgm:prSet presAssocID="{004923A1-F694-4B49-AD10-B964F650CE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D83474-AD7B-4B75-AD5F-02037B89A2A3}" type="presOf" srcId="{759CBA04-22D2-4154-80DC-5E20AE90D131}" destId="{80823EF9-19C8-492D-BCCC-1D9DDA3EE562}" srcOrd="0" destOrd="0" presId="urn:microsoft.com/office/officeart/2005/8/layout/vList2"/>
    <dgm:cxn modelId="{10FAAC9C-E35C-4C15-8990-0F118291161A}" type="presOf" srcId="{004923A1-F694-4B49-AD10-B964F650CE91}" destId="{816FF31A-A355-46F5-8744-C1336B49DE42}" srcOrd="0" destOrd="0" presId="urn:microsoft.com/office/officeart/2005/8/layout/vList2"/>
    <dgm:cxn modelId="{1914061D-6965-4CE3-8EA3-4D04EE348F17}" srcId="{759CBA04-22D2-4154-80DC-5E20AE90D131}" destId="{004923A1-F694-4B49-AD10-B964F650CE91}" srcOrd="0" destOrd="0" parTransId="{496967F2-F6DC-46A6-88DC-F80B968DECBA}" sibTransId="{0FB170D8-88D1-4F13-9A46-CEC5EDF49E14}"/>
    <dgm:cxn modelId="{DB910476-A649-4094-940E-63C27BB4F2F0}" type="presParOf" srcId="{80823EF9-19C8-492D-BCCC-1D9DDA3EE562}" destId="{816FF31A-A355-46F5-8744-C1336B49DE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EDF8-4743-4682-A187-3C54DDEDDD70}">
      <dsp:nvSpPr>
        <dsp:cNvPr id="0" name=""/>
        <dsp:cNvSpPr/>
      </dsp:nvSpPr>
      <dsp:spPr>
        <a:xfrm>
          <a:off x="4304850" y="88288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6EB0CE-4173-4658-921E-058945FB2F1D}">
      <dsp:nvSpPr>
        <dsp:cNvPr id="0" name=""/>
        <dsp:cNvSpPr/>
      </dsp:nvSpPr>
      <dsp:spPr>
        <a:xfrm>
          <a:off x="3116850" y="250252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/>
            <a:t>The Processes</a:t>
          </a:r>
          <a:endParaRPr lang="en-US" sz="4600" kern="1200"/>
        </a:p>
      </dsp:txBody>
      <dsp:txXfrm>
        <a:off x="3116850" y="2502527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C6CC5-5B1E-4CF9-89DC-A7D234DEE9B6}">
      <dsp:nvSpPr>
        <dsp:cNvPr id="0" name=""/>
        <dsp:cNvSpPr/>
      </dsp:nvSpPr>
      <dsp:spPr>
        <a:xfrm>
          <a:off x="614850" y="62370"/>
          <a:ext cx="1921500" cy="1921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5F6A3-5EB8-49F4-BCF6-63CA4774FF05}">
      <dsp:nvSpPr>
        <dsp:cNvPr id="0" name=""/>
        <dsp:cNvSpPr/>
      </dsp:nvSpPr>
      <dsp:spPr>
        <a:xfrm>
          <a:off x="1024350" y="471870"/>
          <a:ext cx="1102500" cy="11025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6E01D-68DD-4B6E-B631-D4937D5D541B}">
      <dsp:nvSpPr>
        <dsp:cNvPr id="0" name=""/>
        <dsp:cNvSpPr/>
      </dsp:nvSpPr>
      <dsp:spPr>
        <a:xfrm>
          <a:off x="600" y="2582370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000" kern="1200"/>
            <a:t>AWS mobile hub</a:t>
          </a:r>
          <a:endParaRPr lang="en-US" sz="3000" kern="1200"/>
        </a:p>
      </dsp:txBody>
      <dsp:txXfrm>
        <a:off x="600" y="2582370"/>
        <a:ext cx="3150000" cy="720000"/>
      </dsp:txXfrm>
    </dsp:sp>
    <dsp:sp modelId="{35433474-7BAE-4EAD-A062-B618FD51407A}">
      <dsp:nvSpPr>
        <dsp:cNvPr id="0" name=""/>
        <dsp:cNvSpPr/>
      </dsp:nvSpPr>
      <dsp:spPr>
        <a:xfrm>
          <a:off x="4316100" y="62370"/>
          <a:ext cx="1921500" cy="1921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090FD-9568-41B7-A604-7312A44B9AB0}">
      <dsp:nvSpPr>
        <dsp:cNvPr id="0" name=""/>
        <dsp:cNvSpPr/>
      </dsp:nvSpPr>
      <dsp:spPr>
        <a:xfrm>
          <a:off x="4725600" y="471870"/>
          <a:ext cx="1102500" cy="11025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AF81B-C04C-4205-8A4B-86285EE9CE29}">
      <dsp:nvSpPr>
        <dsp:cNvPr id="0" name=""/>
        <dsp:cNvSpPr/>
      </dsp:nvSpPr>
      <dsp:spPr>
        <a:xfrm>
          <a:off x="3701850" y="2582370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000" kern="1200"/>
            <a:t>Microphone</a:t>
          </a:r>
          <a:endParaRPr lang="en-US" sz="3000" kern="1200"/>
        </a:p>
      </dsp:txBody>
      <dsp:txXfrm>
        <a:off x="3701850" y="2582370"/>
        <a:ext cx="3150000" cy="720000"/>
      </dsp:txXfrm>
    </dsp:sp>
    <dsp:sp modelId="{926614FE-96FB-46DC-A935-7DBD8DB660A4}">
      <dsp:nvSpPr>
        <dsp:cNvPr id="0" name=""/>
        <dsp:cNvSpPr/>
      </dsp:nvSpPr>
      <dsp:spPr>
        <a:xfrm>
          <a:off x="8017350" y="62370"/>
          <a:ext cx="1921500" cy="1921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96024-1A8E-4649-B766-50CB1AAAA014}">
      <dsp:nvSpPr>
        <dsp:cNvPr id="0" name=""/>
        <dsp:cNvSpPr/>
      </dsp:nvSpPr>
      <dsp:spPr>
        <a:xfrm>
          <a:off x="8426850" y="471870"/>
          <a:ext cx="1102500" cy="11025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D622E-2DBF-4E99-BEBC-E655FF13292E}">
      <dsp:nvSpPr>
        <dsp:cNvPr id="0" name=""/>
        <dsp:cNvSpPr/>
      </dsp:nvSpPr>
      <dsp:spPr>
        <a:xfrm>
          <a:off x="7403100" y="2582370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000" kern="1200"/>
            <a:t>Keypad</a:t>
          </a:r>
          <a:endParaRPr lang="en-US" sz="3000" kern="1200"/>
        </a:p>
      </dsp:txBody>
      <dsp:txXfrm>
        <a:off x="7403100" y="2582370"/>
        <a:ext cx="315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13B9C-13BC-4FDE-8953-4883C423C5A3}">
      <dsp:nvSpPr>
        <dsp:cNvPr id="0" name=""/>
        <dsp:cNvSpPr/>
      </dsp:nvSpPr>
      <dsp:spPr>
        <a:xfrm>
          <a:off x="699" y="678869"/>
          <a:ext cx="2727116" cy="163627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/>
            <a:t>Amazon Polly</a:t>
          </a:r>
          <a:endParaRPr lang="en-US" sz="4200" kern="1200"/>
        </a:p>
      </dsp:txBody>
      <dsp:txXfrm>
        <a:off x="699" y="678869"/>
        <a:ext cx="2727116" cy="1636270"/>
      </dsp:txXfrm>
    </dsp:sp>
    <dsp:sp modelId="{FA1CE7D4-305F-4028-82A0-69A615F54C80}">
      <dsp:nvSpPr>
        <dsp:cNvPr id="0" name=""/>
        <dsp:cNvSpPr/>
      </dsp:nvSpPr>
      <dsp:spPr>
        <a:xfrm>
          <a:off x="3000527" y="678869"/>
          <a:ext cx="2727116" cy="163627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1939188"/>
                <a:satOff val="-4386"/>
                <a:lumOff val="-2843"/>
                <a:alphaOff val="0"/>
                <a:tint val="98000"/>
                <a:lumMod val="102000"/>
              </a:schemeClr>
              <a:schemeClr val="accent2">
                <a:hueOff val="-1939188"/>
                <a:satOff val="-4386"/>
                <a:lumOff val="-284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/>
            <a:t>Translate</a:t>
          </a:r>
          <a:endParaRPr lang="en-US" sz="4200" kern="1200"/>
        </a:p>
      </dsp:txBody>
      <dsp:txXfrm>
        <a:off x="3000527" y="678869"/>
        <a:ext cx="2727116" cy="1636270"/>
      </dsp:txXfrm>
    </dsp:sp>
    <dsp:sp modelId="{BA142A02-6047-450B-9625-EDB63E216FC4}">
      <dsp:nvSpPr>
        <dsp:cNvPr id="0" name=""/>
        <dsp:cNvSpPr/>
      </dsp:nvSpPr>
      <dsp:spPr>
        <a:xfrm>
          <a:off x="1500613" y="2587850"/>
          <a:ext cx="2727116" cy="163627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3878375"/>
                <a:satOff val="-8771"/>
                <a:lumOff val="-5686"/>
                <a:alphaOff val="0"/>
                <a:tint val="98000"/>
                <a:lumMod val="102000"/>
              </a:schemeClr>
              <a:schemeClr val="accent2">
                <a:hueOff val="-3878375"/>
                <a:satOff val="-8771"/>
                <a:lumOff val="-568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/>
            <a:t>Save</a:t>
          </a:r>
          <a:endParaRPr lang="en-US" sz="4200" kern="1200"/>
        </a:p>
      </dsp:txBody>
      <dsp:txXfrm>
        <a:off x="1500613" y="2587850"/>
        <a:ext cx="2727116" cy="1636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FF31A-A355-46F5-8744-C1336B49DE42}">
      <dsp:nvSpPr>
        <dsp:cNvPr id="0" name=""/>
        <dsp:cNvSpPr/>
      </dsp:nvSpPr>
      <dsp:spPr>
        <a:xfrm>
          <a:off x="0" y="1115916"/>
          <a:ext cx="7644408" cy="25857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Amazon</a:t>
          </a:r>
          <a:r>
            <a:rPr lang="en-US" sz="6500" kern="1200" baseline="0"/>
            <a:t> S3 (simple storage)</a:t>
          </a:r>
          <a:endParaRPr lang="en-US" sz="6500" kern="1200"/>
        </a:p>
      </dsp:txBody>
      <dsp:txXfrm>
        <a:off x="126223" y="1242139"/>
        <a:ext cx="7391962" cy="23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A16B8-140E-4430-8622-DD8CE46ADF28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4B7FE-8C0D-4A91-9A8A-AAC78A5DB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9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176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1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94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23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8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45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75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3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2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3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1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6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31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B7FE-8C0D-4A91-9A8A-AAC78A5DBB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38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5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1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8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48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70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4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2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3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11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50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8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9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39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7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187AEDE-BBFE-484B-A0D6-D5882EC33AFB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D1D4FE0-CB97-4338-AF31-E1F5AB5F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32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tif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9610F818-219E-491F-887F-B078103BA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6E888E-AB82-4E16-AEA4-5D474E7D0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080386"/>
            <a:ext cx="10572000" cy="1388741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Connect Hearo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0C838E-5D5B-471A-AD1D-A4B04ACE2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61" y="5503719"/>
            <a:ext cx="9665110" cy="619459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Ibby Welldon, Charlie Gallagher, Millie Andrews, Zak Ehsan, Amy Pinckney</a:t>
            </a:r>
          </a:p>
        </p:txBody>
      </p:sp>
      <p:sp>
        <p:nvSpPr>
          <p:cNvPr id="27" name="Rounded Rectangle 16">
            <a:extLst>
              <a:ext uri="{FF2B5EF4-FFF2-40B4-BE49-F238E27FC236}">
                <a16:creationId xmlns="" xmlns:a16="http://schemas.microsoft.com/office/drawing/2014/main" id="{5A086AAD-1108-41EB-A7C9-5E22CA942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F6F4CD9-322D-4C67-839A-96C830ED6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4767143" y="733790"/>
            <a:ext cx="2645113" cy="264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85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4D7D27-FCAA-491E-8A54-61431421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/>
              <a:t>Output software</a:t>
            </a:r>
            <a:r>
              <a:rPr lang="en-US" sz="3100"/>
              <a:t/>
            </a:r>
            <a:br>
              <a:rPr lang="en-US" sz="3100"/>
            </a:br>
            <a:endParaRPr lang="en-US" sz="310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="" xmlns:a16="http://schemas.microsoft.com/office/drawing/2014/main" id="{AAC1A494-33D5-442C-8E6E-903056568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53831"/>
              </p:ext>
            </p:extLst>
          </p:nvPr>
        </p:nvGraphicFramePr>
        <p:xfrm>
          <a:off x="912159" y="1591317"/>
          <a:ext cx="7644408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B885543-DC12-45F3-BE96-6FA18E97AD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>
            <a:extLst>
              <a:ext uri="{FF2B5EF4-FFF2-40B4-BE49-F238E27FC236}">
                <a16:creationId xmlns="" xmlns:a16="http://schemas.microsoft.com/office/drawing/2014/main" id="{11114F18-D12D-43C6-895F-5BA92C290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ounded Rectangle 16">
            <a:extLst>
              <a:ext uri="{FF2B5EF4-FFF2-40B4-BE49-F238E27FC236}">
                <a16:creationId xmlns="" xmlns:a16="http://schemas.microsoft.com/office/drawing/2014/main" id="{C047760E-E06B-4B4A-B5B2-04642663BD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5459" y="643464"/>
            <a:ext cx="2609722" cy="3599352"/>
          </a:xfrm>
          <a:prstGeom prst="roundRect">
            <a:avLst>
              <a:gd name="adj" fmla="val 4219"/>
            </a:avLst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16">
            <a:extLst>
              <a:ext uri="{FF2B5EF4-FFF2-40B4-BE49-F238E27FC236}">
                <a16:creationId xmlns="" xmlns:a16="http://schemas.microsoft.com/office/drawing/2014/main" id="{D791EE87-BB9F-490C-A10B-57FB68B57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04372" y="643464"/>
            <a:ext cx="2609722" cy="3599352"/>
          </a:xfrm>
          <a:prstGeom prst="roundRect">
            <a:avLst>
              <a:gd name="adj" fmla="val 4219"/>
            </a:avLst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16">
            <a:extLst>
              <a:ext uri="{FF2B5EF4-FFF2-40B4-BE49-F238E27FC236}">
                <a16:creationId xmlns="" xmlns:a16="http://schemas.microsoft.com/office/drawing/2014/main" id="{0FE62B09-9016-4FAE-8948-1EBD81EED9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73285" y="643464"/>
            <a:ext cx="2609722" cy="3599352"/>
          </a:xfrm>
          <a:prstGeom prst="roundRect">
            <a:avLst>
              <a:gd name="adj" fmla="val 4219"/>
            </a:avLst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16">
            <a:extLst>
              <a:ext uri="{FF2B5EF4-FFF2-40B4-BE49-F238E27FC236}">
                <a16:creationId xmlns="" xmlns:a16="http://schemas.microsoft.com/office/drawing/2014/main" id="{B300EC78-2011-4A4E-9292-F8741539BE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42198" y="643464"/>
            <a:ext cx="2609722" cy="3599352"/>
          </a:xfrm>
          <a:prstGeom prst="roundRect">
            <a:avLst>
              <a:gd name="adj" fmla="val 4219"/>
            </a:avLst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39">
            <a:extLst>
              <a:ext uri="{FF2B5EF4-FFF2-40B4-BE49-F238E27FC236}">
                <a16:creationId xmlns="" xmlns:a16="http://schemas.microsoft.com/office/drawing/2014/main" id="{DE2DD4A6-DC96-421E-9E1C-7CD0D2681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 bwMode="white">
          <a:xfrm>
            <a:off x="-9331" y="4525094"/>
            <a:ext cx="12203151" cy="2344057"/>
            <a:chOff x="0" y="4525094"/>
            <a:chExt cx="12203151" cy="2344057"/>
          </a:xfrm>
        </p:grpSpPr>
        <p:sp>
          <p:nvSpPr>
            <p:cNvPr id="54" name="Freeform 9">
              <a:extLst>
                <a:ext uri="{FF2B5EF4-FFF2-40B4-BE49-F238E27FC236}">
                  <a16:creationId xmlns="" xmlns:a16="http://schemas.microsoft.com/office/drawing/2014/main" id="{5E6BB74D-E85C-4CCB-90CE-0246006405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41">
              <a:extLst>
                <a:ext uri="{FF2B5EF4-FFF2-40B4-BE49-F238E27FC236}">
                  <a16:creationId xmlns="" xmlns:a16="http://schemas.microsoft.com/office/drawing/2014/main" id="{52808592-600C-4349-9F27-EC36C0BA4C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2">
              <a:extLst>
                <a:ext uri="{FF2B5EF4-FFF2-40B4-BE49-F238E27FC236}">
                  <a16:creationId xmlns="" xmlns:a16="http://schemas.microsoft.com/office/drawing/2014/main" id="{B5E00D3B-1E29-4E11-BCD3-8E3A56F4BE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2DCFCD-A285-4EC8-9416-5E4DCC02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Microphones 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98B36DFB-9E59-4FAA-BA0A-907ADE11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594110"/>
            <a:ext cx="10572000" cy="43497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How does it work?</a:t>
            </a:r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BCEB307-03A4-4B50-A610-221B4F4AE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931" b="-518"/>
          <a:stretch/>
        </p:blipFill>
        <p:spPr>
          <a:xfrm>
            <a:off x="720350" y="1709766"/>
            <a:ext cx="2432243" cy="1462131"/>
          </a:xfrm>
          <a:prstGeom prst="rect">
            <a:avLst/>
          </a:prstGeom>
        </p:spPr>
      </p:pic>
      <p:pic>
        <p:nvPicPr>
          <p:cNvPr id="17" name="Picture 8" descr="A close up of a microphone&#10;&#10;Description generated with high confidence">
            <a:extLst>
              <a:ext uri="{FF2B5EF4-FFF2-40B4-BE49-F238E27FC236}">
                <a16:creationId xmlns="" xmlns:a16="http://schemas.microsoft.com/office/drawing/2014/main" id="{256D9669-7409-451B-B6A5-C622B292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651"/>
          <a:stretch/>
        </p:blipFill>
        <p:spPr>
          <a:xfrm>
            <a:off x="3489263" y="1877548"/>
            <a:ext cx="2255213" cy="1146577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76C910B8-F13B-4811-86FB-01AA4F755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782"/>
          <a:stretch/>
        </p:blipFill>
        <p:spPr>
          <a:xfrm>
            <a:off x="6335146" y="1974885"/>
            <a:ext cx="2247516" cy="951902"/>
          </a:xfrm>
          <a:prstGeom prst="rect">
            <a:avLst/>
          </a:prstGeom>
        </p:spPr>
      </p:pic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9CFC3E64-383B-47F4-8259-6FB77CA392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080" b="-449"/>
          <a:stretch/>
        </p:blipFill>
        <p:spPr>
          <a:xfrm>
            <a:off x="9051548" y="1515261"/>
            <a:ext cx="2391024" cy="16864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81B139B-F1CA-4078-ACC9-676B969943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A1DFCBE5-52C1-48A9-89CF-E7D68CCA16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06AB74CA-E76D-4922-91FE-A4AAF0487C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69AD0D-4EE0-483B-A2C4-4D0277B1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practical demonstration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465E13AC-337E-4C74-B908-F1C9E83B9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28" y="694956"/>
            <a:ext cx="5455689" cy="2584929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="" xmlns:a16="http://schemas.microsoft.com/office/drawing/2014/main" id="{FC55F838-3D6E-485F-9F5F-D83C355BB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412" y="700293"/>
            <a:ext cx="3636221" cy="2587914"/>
          </a:xfrm>
          <a:prstGeom prst="rect">
            <a:avLst/>
          </a:prstGeom>
        </p:spPr>
      </p:pic>
      <p:sp>
        <p:nvSpPr>
          <p:cNvPr id="20" name="Content Placeholder 18">
            <a:extLst>
              <a:ext uri="{FF2B5EF4-FFF2-40B4-BE49-F238E27FC236}">
                <a16:creationId xmlns="" xmlns:a16="http://schemas.microsoft.com/office/drawing/2014/main" id="{950C7AC2-EB61-4EB4-AFC9-9A03FD13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3E884A-7524-42FA-AB77-59E3D7EF7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D42D943A-D55D-442B-B03C-1CF805D3E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980" y="1395"/>
            <a:ext cx="4922249" cy="7149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CC0C95-5EEA-4205-8573-A5F3A928F8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0194C873-0466-4190-9733-80FA0507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21" y="5571"/>
            <a:ext cx="4073105" cy="6990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826BE4-076C-4263-890C-C5A3443C5D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82086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6880AE5-253F-414A-A59F-F12AC94BD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61" y="5303"/>
            <a:ext cx="3949279" cy="70486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4653A6-49EC-41A0-BB9A-42BC45CEA891}"/>
              </a:ext>
            </a:extLst>
          </p:cNvPr>
          <p:cNvSpPr/>
          <p:nvPr/>
        </p:nvSpPr>
        <p:spPr>
          <a:xfrm flipH="1">
            <a:off x="4272950" y="2971800"/>
            <a:ext cx="2976114" cy="5607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98BDB4-49CB-486D-9FD7-903851E1C2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omputer&#10;&#10;Description generated with high confidence">
            <a:extLst>
              <a:ext uri="{FF2B5EF4-FFF2-40B4-BE49-F238E27FC236}">
                <a16:creationId xmlns="" xmlns:a16="http://schemas.microsoft.com/office/drawing/2014/main" id="{6529EC94-7AA1-437C-8BB8-6A692940D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805" y="359"/>
            <a:ext cx="4006430" cy="6857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DFB722-8F10-4478-83EE-6B8552F9EA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3AE8A-B00A-4813-9C65-172E570E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Further Development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A7FE9F-3992-49CC-B6A8-C6E30C95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GB" sz="2000" dirty="0"/>
              <a:t>Foreign students </a:t>
            </a:r>
            <a:r>
              <a:rPr lang="en-GB" sz="2000" dirty="0" smtClean="0"/>
              <a:t>- EAL</a:t>
            </a:r>
            <a:endParaRPr lang="en-GB" sz="2000" dirty="0"/>
          </a:p>
          <a:p>
            <a:r>
              <a:rPr lang="en-GB" sz="2000" dirty="0"/>
              <a:t>Languages abroad </a:t>
            </a:r>
          </a:p>
          <a:p>
            <a:r>
              <a:rPr lang="en-GB" sz="2000" dirty="0"/>
              <a:t>Revision help</a:t>
            </a:r>
          </a:p>
          <a:p>
            <a:r>
              <a:rPr lang="en-GB" sz="2000" dirty="0" smtClean="0"/>
              <a:t>SEN Pupils </a:t>
            </a:r>
            <a:endParaRPr lang="en-GB" sz="2000" dirty="0"/>
          </a:p>
          <a:p>
            <a:r>
              <a:rPr lang="en-GB" sz="2000" dirty="0"/>
              <a:t>Connecting to the pupils timetable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/>
          </a:p>
        </p:txBody>
      </p:sp>
      <p:pic>
        <p:nvPicPr>
          <p:cNvPr id="7" name="Graphic 6" descr="Upward trend">
            <a:extLst>
              <a:ext uri="{FF2B5EF4-FFF2-40B4-BE49-F238E27FC236}">
                <a16:creationId xmlns="" xmlns:a16="http://schemas.microsoft.com/office/drawing/2014/main" id="{DCD5E9ED-35F8-4E6D-A13D-6829AA3E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2356" y="241300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8CC810-14CD-4CF8-B869-21742FBCCE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>
            <a:extLst>
              <a:ext uri="{FF2B5EF4-FFF2-40B4-BE49-F238E27FC236}">
                <a16:creationId xmlns="" xmlns:a16="http://schemas.microsoft.com/office/drawing/2014/main" id="{8775F366-526C-4C42-8931-696FFE8AA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2FE8DED1-24FF-4A79-873B-ECE3ABE730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0AA6A048-501A-4387-906B-B8A8543E7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BF8E14-0647-4E33-BA64-720D5566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The 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2BE074-EBDA-4613-B967-30788A175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/>
              <a:t>Pupils who have hearing problems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45C0912-2142-4323-9BDA-10986594B1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212885" y="5880029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5C44DBB-AD7C-4682-B258-6367305D20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116270-24E5-4BA5-8EE2-7A62FA95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What this problem causes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1CED323-FAF0-4E0B-8717-FC1F468A2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5DAB7B-F918-4DAD-9AF2-41561B88E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The downsides of pupils having hearing problems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D8F3892-7DF2-45C1-B2B7-D5C467560F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7F5499-2697-423F-928F-B9820663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463" y="781768"/>
            <a:ext cx="5813364" cy="3661912"/>
          </a:xfrm>
        </p:spPr>
        <p:txBody>
          <a:bodyPr/>
          <a:lstStyle/>
          <a:p>
            <a:r>
              <a:rPr lang="en-GB" sz="3200"/>
              <a:t>"There are approximately 45,000 children under the age of 16 who are moderately to severely deaf living in the UK"</a:t>
            </a:r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AD76ED-80A4-4778-B87A-6B1339261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National Deaf Children's Society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77EE9F-9210-4DDB-A278-19169A264B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45B9C2-C71F-4ABB-9570-2A3991D1A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="" xmlns:a16="http://schemas.microsoft.com/office/drawing/2014/main" id="{133F8CB7-795C-4272-9073-64D8CF97F2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20">
            <a:extLst>
              <a:ext uri="{FF2B5EF4-FFF2-40B4-BE49-F238E27FC236}">
                <a16:creationId xmlns="" xmlns:a16="http://schemas.microsoft.com/office/drawing/2014/main" id="{9610F818-219E-491F-887F-B078103BA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781EF-06D7-4652-A64D-073774AA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080386"/>
            <a:ext cx="10572000" cy="13887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73ED33-5BB9-4B1E-A47E-5C7136FE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361" y="5503719"/>
            <a:ext cx="9665110" cy="619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FFFFFF"/>
                </a:solidFill>
              </a:rPr>
              <a:t>How our app comes into place</a:t>
            </a:r>
            <a:endParaRPr lang="en-US" kern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5A086AAD-1108-41EB-A7C9-5E22CA942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5" descr="Lightbulb">
            <a:extLst>
              <a:ext uri="{FF2B5EF4-FFF2-40B4-BE49-F238E27FC236}">
                <a16:creationId xmlns="" xmlns:a16="http://schemas.microsoft.com/office/drawing/2014/main" id="{5C497070-BF76-412A-A41C-A4018AF26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1377" y="884810"/>
            <a:ext cx="2320054" cy="2320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5401E8F-CCF1-4439-97FC-77EC7CE37E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52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="" xmlns:a16="http://schemas.microsoft.com/office/drawing/2014/main" id="{133F8CB7-795C-4272-9073-64D8CF97F2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9610F818-219E-491F-887F-B078103BA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053D24-6E9F-48EE-B314-3D1A8171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080386"/>
            <a:ext cx="10572000" cy="13887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A clearer idea</a:t>
            </a:r>
          </a:p>
        </p:txBody>
      </p:sp>
      <p:sp>
        <p:nvSpPr>
          <p:cNvPr id="36" name="Rounded Rectangle 16">
            <a:extLst>
              <a:ext uri="{FF2B5EF4-FFF2-40B4-BE49-F238E27FC236}">
                <a16:creationId xmlns="" xmlns:a16="http://schemas.microsoft.com/office/drawing/2014/main" id="{5A086AAD-1108-41EB-A7C9-5E22CA942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8" descr="Group Brainstorm">
            <a:extLst>
              <a:ext uri="{FF2B5EF4-FFF2-40B4-BE49-F238E27FC236}">
                <a16:creationId xmlns="" xmlns:a16="http://schemas.microsoft.com/office/drawing/2014/main" id="{D9080B90-F861-43DF-9E4B-EFBED584A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1377" y="884810"/>
            <a:ext cx="2320054" cy="2320054"/>
          </a:xfrm>
          <a:prstGeom prst="rect">
            <a:avLst/>
          </a:prstGeom>
        </p:spPr>
      </p:pic>
      <p:pic>
        <p:nvPicPr>
          <p:cNvPr id="3" name="Graphic 28" descr="Group Brainstorm">
            <a:extLst>
              <a:ext uri="{FF2B5EF4-FFF2-40B4-BE49-F238E27FC236}">
                <a16:creationId xmlns="" xmlns:a16="http://schemas.microsoft.com/office/drawing/2014/main" id="{A540D7DD-6839-4021-930E-53C09A2FF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1377" y="884810"/>
            <a:ext cx="2320054" cy="2320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F708001-8BD7-4028-B07E-DD3ADD7026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038E98-9142-4E1D-8F61-50D31DFBCAB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1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79FA6-9FF2-4EC0-90F0-78D79591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How it works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="" xmlns:a16="http://schemas.microsoft.com/office/drawing/2014/main" id="{D58A2C31-392F-47C7-84DC-EAB86CF86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030918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E51541-A840-46D3-9288-39998F3CE7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056824CE-083D-4ED5-94A5-655345BBE7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="" xmlns:a16="http://schemas.microsoft.com/office/drawing/2014/main" id="{0785D83B-2124-40CD-9E29-811BC2B7CE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339438-923B-4717-9B22-3E3967AE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GB"/>
              <a:t>Inputs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A9D082-5262-4C20-A942-AAAA958BF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  <p:graphicFrame>
        <p:nvGraphicFramePr>
          <p:cNvPr id="11" name="Content Placeholder 8">
            <a:extLst>
              <a:ext uri="{FF2B5EF4-FFF2-40B4-BE49-F238E27FC236}">
                <a16:creationId xmlns="" xmlns:a16="http://schemas.microsoft.com/office/drawing/2014/main" id="{2EC942A6-66C2-4288-AAF7-0EC71D901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701926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777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AE51E0-1CA0-4871-88BA-2D50E86C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2333773"/>
            <a:ext cx="3269463" cy="3978017"/>
          </a:xfrm>
        </p:spPr>
        <p:txBody>
          <a:bodyPr anchor="t">
            <a:normAutofit/>
          </a:bodyPr>
          <a:lstStyle/>
          <a:p>
            <a:r>
              <a:rPr lang="en-GB" sz="4400"/>
              <a:t>Work Done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C820B061-207C-47D4-821C-F85549959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771519"/>
              </p:ext>
            </p:extLst>
          </p:nvPr>
        </p:nvGraphicFramePr>
        <p:xfrm>
          <a:off x="5543765" y="1871286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423234-164F-4DB9-94CD-784E264305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25308" r="32201" b="20252"/>
          <a:stretch/>
        </p:blipFill>
        <p:spPr>
          <a:xfrm>
            <a:off x="11119324" y="5776544"/>
            <a:ext cx="975695" cy="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Custom</PresentationFormat>
  <Paragraphs>49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Quotable</vt:lpstr>
      <vt:lpstr>Connect Hearo</vt:lpstr>
      <vt:lpstr>The Problem </vt:lpstr>
      <vt:lpstr>What this problem causes</vt:lpstr>
      <vt:lpstr>"There are approximately 45,000 children under the age of 16 who are moderately to severely deaf living in the UK" </vt:lpstr>
      <vt:lpstr>The solution</vt:lpstr>
      <vt:lpstr>A clearer idea</vt:lpstr>
      <vt:lpstr>How it works</vt:lpstr>
      <vt:lpstr>Inputs</vt:lpstr>
      <vt:lpstr>Work Done </vt:lpstr>
      <vt:lpstr>Output software </vt:lpstr>
      <vt:lpstr>The Microphones </vt:lpstr>
      <vt:lpstr>A practical demonstration</vt:lpstr>
      <vt:lpstr>PowerPoint Presentation</vt:lpstr>
      <vt:lpstr>PowerPoint Presentation</vt:lpstr>
      <vt:lpstr>PowerPoint Presentation</vt:lpstr>
      <vt:lpstr>PowerPoint Presentation</vt:lpstr>
      <vt:lpstr>Further Development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Hearo</dc:title>
  <dc:creator>Millie Andrews</dc:creator>
  <cp:lastModifiedBy>Projects Manager</cp:lastModifiedBy>
  <cp:revision>2</cp:revision>
  <dcterms:created xsi:type="dcterms:W3CDTF">2019-04-30T12:59:31Z</dcterms:created>
  <dcterms:modified xsi:type="dcterms:W3CDTF">2019-07-22T14:04:44Z</dcterms:modified>
</cp:coreProperties>
</file>